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4"/>
  </p:sldMasterIdLst>
  <p:notesMasterIdLst>
    <p:notesMasterId r:id="rId57"/>
  </p:notesMasterIdLst>
  <p:sldIdLst>
    <p:sldId id="256" r:id="rId5"/>
    <p:sldId id="258" r:id="rId6"/>
    <p:sldId id="259" r:id="rId7"/>
    <p:sldId id="325" r:id="rId8"/>
    <p:sldId id="373" r:id="rId9"/>
    <p:sldId id="260" r:id="rId10"/>
    <p:sldId id="261" r:id="rId11"/>
    <p:sldId id="326" r:id="rId12"/>
    <p:sldId id="277" r:id="rId13"/>
    <p:sldId id="278" r:id="rId14"/>
    <p:sldId id="279" r:id="rId15"/>
    <p:sldId id="280" r:id="rId16"/>
    <p:sldId id="284" r:id="rId17"/>
    <p:sldId id="285" r:id="rId18"/>
    <p:sldId id="291" r:id="rId19"/>
    <p:sldId id="292" r:id="rId20"/>
    <p:sldId id="372" r:id="rId21"/>
    <p:sldId id="345" r:id="rId22"/>
    <p:sldId id="333" r:id="rId23"/>
    <p:sldId id="354" r:id="rId24"/>
    <p:sldId id="347" r:id="rId25"/>
    <p:sldId id="355" r:id="rId26"/>
    <p:sldId id="328" r:id="rId27"/>
    <p:sldId id="350" r:id="rId28"/>
    <p:sldId id="348" r:id="rId29"/>
    <p:sldId id="351" r:id="rId30"/>
    <p:sldId id="363" r:id="rId31"/>
    <p:sldId id="362" r:id="rId32"/>
    <p:sldId id="332" r:id="rId33"/>
    <p:sldId id="339" r:id="rId34"/>
    <p:sldId id="340" r:id="rId35"/>
    <p:sldId id="341" r:id="rId36"/>
    <p:sldId id="330" r:id="rId37"/>
    <p:sldId id="358" r:id="rId38"/>
    <p:sldId id="359" r:id="rId39"/>
    <p:sldId id="369" r:id="rId40"/>
    <p:sldId id="364" r:id="rId41"/>
    <p:sldId id="360" r:id="rId42"/>
    <p:sldId id="368" r:id="rId43"/>
    <p:sldId id="370" r:id="rId44"/>
    <p:sldId id="365" r:id="rId45"/>
    <p:sldId id="366" r:id="rId46"/>
    <p:sldId id="377" r:id="rId47"/>
    <p:sldId id="378" r:id="rId48"/>
    <p:sldId id="375" r:id="rId49"/>
    <p:sldId id="374" r:id="rId50"/>
    <p:sldId id="380" r:id="rId51"/>
    <p:sldId id="343" r:id="rId52"/>
    <p:sldId id="342" r:id="rId53"/>
    <p:sldId id="357" r:id="rId54"/>
    <p:sldId id="382" r:id="rId55"/>
    <p:sldId id="271" r:id="rId56"/>
  </p:sldIdLst>
  <p:sldSz cx="9144000" cy="5143500" type="screen16x9"/>
  <p:notesSz cx="6858000" cy="9144000"/>
  <p:embeddedFontLst>
    <p:embeddedFont>
      <p:font typeface="Bebas Neue" panose="020B0606020202050201" pitchFamily="34" charset="0"/>
      <p:regular r:id="rId58"/>
    </p:embeddedFont>
    <p:embeddedFont>
      <p:font typeface="Montserrat" panose="02000505000000020004" pitchFamily="2" charset="0"/>
      <p:regular r:id="rId59"/>
      <p:bold r:id="rId60"/>
      <p:italic r:id="rId61"/>
      <p:boldItalic r:id="rId62"/>
    </p:embeddedFont>
    <p:embeddedFont>
      <p:font typeface="Poppins" panose="00000500000000000000" pitchFamily="2" charset="0"/>
      <p:regular r:id="rId63"/>
      <p:bold r:id="rId64"/>
      <p:italic r:id="rId65"/>
      <p:boldItalic r:id="rId66"/>
    </p:embeddedFont>
    <p:embeddedFont>
      <p:font typeface="Roboto" panose="02000000000000000000" pitchFamily="2" charset="0"/>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3D04B8-E684-AC19-2E5B-BDD7166E03CD}" name="سلمى شريف ابراهيم مصطفى محمد" initials="سم" userId="S::11410120200227@stud.cu.edu.eg::40c9abe2-f39e-4767-bdf7-37276f8484d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D5E"/>
    <a:srgbClr val="191919"/>
    <a:srgbClr val="5992A7"/>
    <a:srgbClr val="E6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0355A4-E9E5-48E8-A83D-A0FB6803BCCD}">
  <a:tblStyle styleId="{A50355A4-E9E5-48E8-A83D-A0FB6803BC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91" autoAdjust="0"/>
    <p:restoredTop sz="94660"/>
  </p:normalViewPr>
  <p:slideViewPr>
    <p:cSldViewPr snapToGrid="0">
      <p:cViewPr varScale="1">
        <p:scale>
          <a:sx n="110" d="100"/>
          <a:sy n="110" d="100"/>
        </p:scale>
        <p:origin x="725" y="8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6.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206563da1c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206563da1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9"/>
        <p:cNvGrpSpPr/>
        <p:nvPr/>
      </p:nvGrpSpPr>
      <p:grpSpPr>
        <a:xfrm>
          <a:off x="0" y="0"/>
          <a:ext cx="0" cy="0"/>
          <a:chOff x="0" y="0"/>
          <a:chExt cx="0" cy="0"/>
        </a:xfrm>
      </p:grpSpPr>
      <p:sp>
        <p:nvSpPr>
          <p:cNvPr id="4510" name="Google Shape;4510;g2065dacfdff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1" name="Google Shape;4511;g2065dacfdff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6"/>
        <p:cNvGrpSpPr/>
        <p:nvPr/>
      </p:nvGrpSpPr>
      <p:grpSpPr>
        <a:xfrm>
          <a:off x="0" y="0"/>
          <a:ext cx="0" cy="0"/>
          <a:chOff x="0" y="0"/>
          <a:chExt cx="0" cy="0"/>
        </a:xfrm>
      </p:grpSpPr>
      <p:sp>
        <p:nvSpPr>
          <p:cNvPr id="4527" name="Google Shape;4527;g2065dacfdff_1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8" name="Google Shape;4528;g2065dacfdff_1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6"/>
        <p:cNvGrpSpPr/>
        <p:nvPr/>
      </p:nvGrpSpPr>
      <p:grpSpPr>
        <a:xfrm>
          <a:off x="0" y="0"/>
          <a:ext cx="0" cy="0"/>
          <a:chOff x="0" y="0"/>
          <a:chExt cx="0" cy="0"/>
        </a:xfrm>
      </p:grpSpPr>
      <p:sp>
        <p:nvSpPr>
          <p:cNvPr id="4537" name="Google Shape;4537;g2065dacfdff_1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8" name="Google Shape;4538;g2065dacfdff_1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6"/>
        <p:cNvGrpSpPr/>
        <p:nvPr/>
      </p:nvGrpSpPr>
      <p:grpSpPr>
        <a:xfrm>
          <a:off x="0" y="0"/>
          <a:ext cx="0" cy="0"/>
          <a:chOff x="0" y="0"/>
          <a:chExt cx="0" cy="0"/>
        </a:xfrm>
      </p:grpSpPr>
      <p:sp>
        <p:nvSpPr>
          <p:cNvPr id="4627" name="Google Shape;4627;g2065dacfdff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8" name="Google Shape;4628;g2065dacfdff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8"/>
        <p:cNvGrpSpPr/>
        <p:nvPr/>
      </p:nvGrpSpPr>
      <p:grpSpPr>
        <a:xfrm>
          <a:off x="0" y="0"/>
          <a:ext cx="0" cy="0"/>
          <a:chOff x="0" y="0"/>
          <a:chExt cx="0" cy="0"/>
        </a:xfrm>
      </p:grpSpPr>
      <p:sp>
        <p:nvSpPr>
          <p:cNvPr id="4639" name="Google Shape;4639;g2065dacfdff_1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0" name="Google Shape;4640;g2065dacfdff_1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6"/>
        <p:cNvGrpSpPr/>
        <p:nvPr/>
      </p:nvGrpSpPr>
      <p:grpSpPr>
        <a:xfrm>
          <a:off x="0" y="0"/>
          <a:ext cx="0" cy="0"/>
          <a:chOff x="0" y="0"/>
          <a:chExt cx="0" cy="0"/>
        </a:xfrm>
      </p:grpSpPr>
      <p:sp>
        <p:nvSpPr>
          <p:cNvPr id="4817" name="Google Shape;4817;g20787596ba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8" name="Google Shape;4818;g20787596ba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9"/>
        <p:cNvGrpSpPr/>
        <p:nvPr/>
      </p:nvGrpSpPr>
      <p:grpSpPr>
        <a:xfrm>
          <a:off x="0" y="0"/>
          <a:ext cx="0" cy="0"/>
          <a:chOff x="0" y="0"/>
          <a:chExt cx="0" cy="0"/>
        </a:xfrm>
      </p:grpSpPr>
      <p:sp>
        <p:nvSpPr>
          <p:cNvPr id="4830" name="Google Shape;4830;g206c921a3a1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1" name="Google Shape;4831;g206c921a3a1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6"/>
        <p:cNvGrpSpPr/>
        <p:nvPr/>
      </p:nvGrpSpPr>
      <p:grpSpPr>
        <a:xfrm>
          <a:off x="0" y="0"/>
          <a:ext cx="0" cy="0"/>
          <a:chOff x="0" y="0"/>
          <a:chExt cx="0" cy="0"/>
        </a:xfrm>
      </p:grpSpPr>
      <p:sp>
        <p:nvSpPr>
          <p:cNvPr id="4817" name="Google Shape;4817;g20787596ba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8" name="Google Shape;4818;g20787596ba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395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9"/>
        <p:cNvGrpSpPr/>
        <p:nvPr/>
      </p:nvGrpSpPr>
      <p:grpSpPr>
        <a:xfrm>
          <a:off x="0" y="0"/>
          <a:ext cx="0" cy="0"/>
          <a:chOff x="0" y="0"/>
          <a:chExt cx="0" cy="0"/>
        </a:xfrm>
      </p:grpSpPr>
      <p:sp>
        <p:nvSpPr>
          <p:cNvPr id="4830" name="Google Shape;4830;g206c921a3a1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1" name="Google Shape;4831;g206c921a3a1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835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6"/>
        <p:cNvGrpSpPr/>
        <p:nvPr/>
      </p:nvGrpSpPr>
      <p:grpSpPr>
        <a:xfrm>
          <a:off x="0" y="0"/>
          <a:ext cx="0" cy="0"/>
          <a:chOff x="0" y="0"/>
          <a:chExt cx="0" cy="0"/>
        </a:xfrm>
      </p:grpSpPr>
      <p:sp>
        <p:nvSpPr>
          <p:cNvPr id="4817" name="Google Shape;4817;g20787596ba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8" name="Google Shape;4818;g20787596ba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92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205d26dc11c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205d26dc11c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6"/>
        <p:cNvGrpSpPr/>
        <p:nvPr/>
      </p:nvGrpSpPr>
      <p:grpSpPr>
        <a:xfrm>
          <a:off x="0" y="0"/>
          <a:ext cx="0" cy="0"/>
          <a:chOff x="0" y="0"/>
          <a:chExt cx="0" cy="0"/>
        </a:xfrm>
      </p:grpSpPr>
      <p:sp>
        <p:nvSpPr>
          <p:cNvPr id="4817" name="Google Shape;4817;g20787596ba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8" name="Google Shape;4818;g20787596ba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119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9"/>
        <p:cNvGrpSpPr/>
        <p:nvPr/>
      </p:nvGrpSpPr>
      <p:grpSpPr>
        <a:xfrm>
          <a:off x="0" y="0"/>
          <a:ext cx="0" cy="0"/>
          <a:chOff x="0" y="0"/>
          <a:chExt cx="0" cy="0"/>
        </a:xfrm>
      </p:grpSpPr>
      <p:sp>
        <p:nvSpPr>
          <p:cNvPr id="4830" name="Google Shape;4830;g206c921a3a1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1" name="Google Shape;4831;g206c921a3a1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118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9"/>
        <p:cNvGrpSpPr/>
        <p:nvPr/>
      </p:nvGrpSpPr>
      <p:grpSpPr>
        <a:xfrm>
          <a:off x="0" y="0"/>
          <a:ext cx="0" cy="0"/>
          <a:chOff x="0" y="0"/>
          <a:chExt cx="0" cy="0"/>
        </a:xfrm>
      </p:grpSpPr>
      <p:sp>
        <p:nvSpPr>
          <p:cNvPr id="4830" name="Google Shape;4830;g206c921a3a1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1" name="Google Shape;4831;g206c921a3a1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862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9"/>
        <p:cNvGrpSpPr/>
        <p:nvPr/>
      </p:nvGrpSpPr>
      <p:grpSpPr>
        <a:xfrm>
          <a:off x="0" y="0"/>
          <a:ext cx="0" cy="0"/>
          <a:chOff x="0" y="0"/>
          <a:chExt cx="0" cy="0"/>
        </a:xfrm>
      </p:grpSpPr>
      <p:sp>
        <p:nvSpPr>
          <p:cNvPr id="4830" name="Google Shape;4830;g206c921a3a1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1" name="Google Shape;4831;g206c921a3a1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48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9"/>
        <p:cNvGrpSpPr/>
        <p:nvPr/>
      </p:nvGrpSpPr>
      <p:grpSpPr>
        <a:xfrm>
          <a:off x="0" y="0"/>
          <a:ext cx="0" cy="0"/>
          <a:chOff x="0" y="0"/>
          <a:chExt cx="0" cy="0"/>
        </a:xfrm>
      </p:grpSpPr>
      <p:sp>
        <p:nvSpPr>
          <p:cNvPr id="4830" name="Google Shape;4830;g206c921a3a1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1" name="Google Shape;4831;g206c921a3a1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11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6"/>
        <p:cNvGrpSpPr/>
        <p:nvPr/>
      </p:nvGrpSpPr>
      <p:grpSpPr>
        <a:xfrm>
          <a:off x="0" y="0"/>
          <a:ext cx="0" cy="0"/>
          <a:chOff x="0" y="0"/>
          <a:chExt cx="0" cy="0"/>
        </a:xfrm>
      </p:grpSpPr>
      <p:sp>
        <p:nvSpPr>
          <p:cNvPr id="4817" name="Google Shape;4817;g20787596ba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8" name="Google Shape;4818;g20787596ba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345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6"/>
        <p:cNvGrpSpPr/>
        <p:nvPr/>
      </p:nvGrpSpPr>
      <p:grpSpPr>
        <a:xfrm>
          <a:off x="0" y="0"/>
          <a:ext cx="0" cy="0"/>
          <a:chOff x="0" y="0"/>
          <a:chExt cx="0" cy="0"/>
        </a:xfrm>
      </p:grpSpPr>
      <p:sp>
        <p:nvSpPr>
          <p:cNvPr id="4817" name="Google Shape;4817;g20787596baa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8" name="Google Shape;4818;g20787596baa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322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6">
          <a:extLst>
            <a:ext uri="{FF2B5EF4-FFF2-40B4-BE49-F238E27FC236}">
              <a16:creationId xmlns:a16="http://schemas.microsoft.com/office/drawing/2014/main" id="{6CE740F6-8731-B787-E41F-C4EB65BD9364}"/>
            </a:ext>
          </a:extLst>
        </p:cNvPr>
        <p:cNvGrpSpPr/>
        <p:nvPr/>
      </p:nvGrpSpPr>
      <p:grpSpPr>
        <a:xfrm>
          <a:off x="0" y="0"/>
          <a:ext cx="0" cy="0"/>
          <a:chOff x="0" y="0"/>
          <a:chExt cx="0" cy="0"/>
        </a:xfrm>
      </p:grpSpPr>
      <p:sp>
        <p:nvSpPr>
          <p:cNvPr id="4817" name="Google Shape;4817;g20787596baa_0_628:notes">
            <a:extLst>
              <a:ext uri="{FF2B5EF4-FFF2-40B4-BE49-F238E27FC236}">
                <a16:creationId xmlns:a16="http://schemas.microsoft.com/office/drawing/2014/main" id="{F6D8A9BF-D265-EFB5-0A3C-ECA4C81FD2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8" name="Google Shape;4818;g20787596baa_0_628:notes">
            <a:extLst>
              <a:ext uri="{FF2B5EF4-FFF2-40B4-BE49-F238E27FC236}">
                <a16:creationId xmlns:a16="http://schemas.microsoft.com/office/drawing/2014/main" id="{62DC08FE-4310-B1FB-1475-6A639457DE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165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4"/>
        <p:cNvGrpSpPr/>
        <p:nvPr/>
      </p:nvGrpSpPr>
      <p:grpSpPr>
        <a:xfrm>
          <a:off x="0" y="0"/>
          <a:ext cx="0" cy="0"/>
          <a:chOff x="0" y="0"/>
          <a:chExt cx="0" cy="0"/>
        </a:xfrm>
      </p:grpSpPr>
      <p:sp>
        <p:nvSpPr>
          <p:cNvPr id="4915" name="Google Shape;4915;g20787596ba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6" name="Google Shape;4916;g20787596ba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072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9"/>
        <p:cNvGrpSpPr/>
        <p:nvPr/>
      </p:nvGrpSpPr>
      <p:grpSpPr>
        <a:xfrm>
          <a:off x="0" y="0"/>
          <a:ext cx="0" cy="0"/>
          <a:chOff x="0" y="0"/>
          <a:chExt cx="0" cy="0"/>
        </a:xfrm>
      </p:grpSpPr>
      <p:sp>
        <p:nvSpPr>
          <p:cNvPr id="4830" name="Google Shape;4830;g206c921a3a1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1" name="Google Shape;4831;g206c921a3a1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3352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5"/>
        <p:cNvGrpSpPr/>
        <p:nvPr/>
      </p:nvGrpSpPr>
      <p:grpSpPr>
        <a:xfrm>
          <a:off x="0" y="0"/>
          <a:ext cx="0" cy="0"/>
          <a:chOff x="0" y="0"/>
          <a:chExt cx="0" cy="0"/>
        </a:xfrm>
      </p:grpSpPr>
      <p:sp>
        <p:nvSpPr>
          <p:cNvPr id="4156" name="Google Shape;4156;g205d26dc11c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7" name="Google Shape;4157;g205d26dc11c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8"/>
        <p:cNvGrpSpPr/>
        <p:nvPr/>
      </p:nvGrpSpPr>
      <p:grpSpPr>
        <a:xfrm>
          <a:off x="0" y="0"/>
          <a:ext cx="0" cy="0"/>
          <a:chOff x="0" y="0"/>
          <a:chExt cx="0" cy="0"/>
        </a:xfrm>
      </p:grpSpPr>
      <p:sp>
        <p:nvSpPr>
          <p:cNvPr id="4399" name="Google Shape;4399;g2065dacfdff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0" name="Google Shape;4400;g2065dacfdff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5"/>
        <p:cNvGrpSpPr/>
        <p:nvPr/>
      </p:nvGrpSpPr>
      <p:grpSpPr>
        <a:xfrm>
          <a:off x="0" y="0"/>
          <a:ext cx="0" cy="0"/>
          <a:chOff x="0" y="0"/>
          <a:chExt cx="0" cy="0"/>
        </a:xfrm>
      </p:grpSpPr>
      <p:sp>
        <p:nvSpPr>
          <p:cNvPr id="4156" name="Google Shape;4156;g205d26dc11c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7" name="Google Shape;4157;g205d26dc11c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773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5"/>
        <p:cNvGrpSpPr/>
        <p:nvPr/>
      </p:nvGrpSpPr>
      <p:grpSpPr>
        <a:xfrm>
          <a:off x="0" y="0"/>
          <a:ext cx="0" cy="0"/>
          <a:chOff x="0" y="0"/>
          <a:chExt cx="0" cy="0"/>
        </a:xfrm>
      </p:grpSpPr>
      <p:sp>
        <p:nvSpPr>
          <p:cNvPr id="4156" name="Google Shape;4156;g205d26dc11c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7" name="Google Shape;4157;g205d26dc11c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34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6"/>
        <p:cNvGrpSpPr/>
        <p:nvPr/>
      </p:nvGrpSpPr>
      <p:grpSpPr>
        <a:xfrm>
          <a:off x="0" y="0"/>
          <a:ext cx="0" cy="0"/>
          <a:chOff x="0" y="0"/>
          <a:chExt cx="0" cy="0"/>
        </a:xfrm>
      </p:grpSpPr>
      <p:sp>
        <p:nvSpPr>
          <p:cNvPr id="4197" name="Google Shape;4197;g205d26dc11c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8" name="Google Shape;4198;g205d26dc11c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205d26dc11c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205d26dc11c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205d26dc11c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205d26dc11c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918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7"/>
        <p:cNvGrpSpPr/>
        <p:nvPr/>
      </p:nvGrpSpPr>
      <p:grpSpPr>
        <a:xfrm>
          <a:off x="0" y="0"/>
          <a:ext cx="0" cy="0"/>
          <a:chOff x="0" y="0"/>
          <a:chExt cx="0" cy="0"/>
        </a:xfrm>
      </p:grpSpPr>
      <p:sp>
        <p:nvSpPr>
          <p:cNvPr id="4498" name="Google Shape;4498;g2065dacfdff_1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9" name="Google Shape;4499;g2065dacfdff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29025" y="1033050"/>
            <a:ext cx="7286100" cy="266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500" b="1">
                <a:solidFill>
                  <a:schemeClr val="dk2"/>
                </a:solidFill>
                <a:latin typeface="Montserrat"/>
                <a:ea typeface="Montserrat"/>
                <a:cs typeface="Montserrat"/>
                <a:sym typeface="Montserrat"/>
              </a:defRPr>
            </a:lvl1pPr>
            <a:lvl2pPr lvl="1" algn="ctr">
              <a:spcBef>
                <a:spcPts val="20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04438" y="3700949"/>
            <a:ext cx="45351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3"/>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38322" y="-155006"/>
            <a:ext cx="4742138" cy="495843"/>
            <a:chOff x="-438322" y="-155006"/>
            <a:chExt cx="4742138" cy="495843"/>
          </a:xfrm>
        </p:grpSpPr>
        <p:grpSp>
          <p:nvGrpSpPr>
            <p:cNvPr id="12" name="Google Shape;12;p2"/>
            <p:cNvGrpSpPr/>
            <p:nvPr/>
          </p:nvGrpSpPr>
          <p:grpSpPr>
            <a:xfrm>
              <a:off x="-438322" y="-153567"/>
              <a:ext cx="4742138" cy="494404"/>
              <a:chOff x="-398247" y="1215021"/>
              <a:chExt cx="4742138" cy="494404"/>
            </a:xfrm>
          </p:grpSpPr>
          <p:sp>
            <p:nvSpPr>
              <p:cNvPr id="13" name="Google Shape;13;p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306543" y="-155006"/>
              <a:ext cx="3441291" cy="359491"/>
              <a:chOff x="-306543" y="-155006"/>
              <a:chExt cx="3441291" cy="359491"/>
            </a:xfrm>
          </p:grpSpPr>
          <p:sp>
            <p:nvSpPr>
              <p:cNvPr id="28" name="Google Shape;28;p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42;p2"/>
          <p:cNvGrpSpPr/>
          <p:nvPr/>
        </p:nvGrpSpPr>
        <p:grpSpPr>
          <a:xfrm>
            <a:off x="1639608" y="-113627"/>
            <a:ext cx="7648762" cy="1657170"/>
            <a:chOff x="1639608" y="-113627"/>
            <a:chExt cx="7648762" cy="1657170"/>
          </a:xfrm>
        </p:grpSpPr>
        <p:sp>
          <p:nvSpPr>
            <p:cNvPr id="43" name="Google Shape;43;p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155722" y="1646633"/>
            <a:ext cx="598267" cy="598523"/>
            <a:chOff x="1850403" y="2555088"/>
            <a:chExt cx="598267" cy="598523"/>
          </a:xfrm>
        </p:grpSpPr>
        <p:sp>
          <p:nvSpPr>
            <p:cNvPr id="46" name="Google Shape;46;p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4546228" y="4938371"/>
            <a:ext cx="4742138" cy="494404"/>
            <a:chOff x="-398247" y="1215021"/>
            <a:chExt cx="4742138" cy="494404"/>
          </a:xfrm>
        </p:grpSpPr>
        <p:sp>
          <p:nvSpPr>
            <p:cNvPr id="83" name="Google Shape;83;p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2"/>
          <p:cNvGrpSpPr/>
          <p:nvPr/>
        </p:nvGrpSpPr>
        <p:grpSpPr>
          <a:xfrm>
            <a:off x="8815165" y="4153999"/>
            <a:ext cx="598523" cy="598523"/>
            <a:chOff x="5386955" y="3734674"/>
            <a:chExt cx="598523" cy="598523"/>
          </a:xfrm>
        </p:grpSpPr>
        <p:sp>
          <p:nvSpPr>
            <p:cNvPr id="98" name="Google Shape;98;p2"/>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
          <p:cNvGrpSpPr/>
          <p:nvPr/>
        </p:nvGrpSpPr>
        <p:grpSpPr>
          <a:xfrm>
            <a:off x="8731485" y="2090087"/>
            <a:ext cx="161231" cy="340081"/>
            <a:chOff x="5962902" y="3181527"/>
            <a:chExt cx="161231" cy="340081"/>
          </a:xfrm>
        </p:grpSpPr>
        <p:sp>
          <p:nvSpPr>
            <p:cNvPr id="135" name="Google Shape;135;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2"/>
          <p:cNvGrpSpPr/>
          <p:nvPr/>
        </p:nvGrpSpPr>
        <p:grpSpPr>
          <a:xfrm>
            <a:off x="7325382" y="4938365"/>
            <a:ext cx="1963003" cy="205136"/>
            <a:chOff x="7283157" y="5024390"/>
            <a:chExt cx="1963003" cy="205136"/>
          </a:xfrm>
        </p:grpSpPr>
        <p:sp>
          <p:nvSpPr>
            <p:cNvPr id="141" name="Google Shape;141;p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
          <p:cNvGrpSpPr/>
          <p:nvPr/>
        </p:nvGrpSpPr>
        <p:grpSpPr>
          <a:xfrm>
            <a:off x="251285" y="3735659"/>
            <a:ext cx="161231" cy="340081"/>
            <a:chOff x="5962902" y="3181527"/>
            <a:chExt cx="161231" cy="340081"/>
          </a:xfrm>
        </p:grpSpPr>
        <p:sp>
          <p:nvSpPr>
            <p:cNvPr id="156" name="Google Shape;156;p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2"/>
          <p:cNvGrpSpPr/>
          <p:nvPr/>
        </p:nvGrpSpPr>
        <p:grpSpPr>
          <a:xfrm>
            <a:off x="10" y="4608512"/>
            <a:ext cx="3811200" cy="689440"/>
            <a:chOff x="10" y="4263787"/>
            <a:chExt cx="3811200" cy="689440"/>
          </a:xfrm>
        </p:grpSpPr>
        <p:sp>
          <p:nvSpPr>
            <p:cNvPr id="162" name="Google Shape;162;p2"/>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17"/>
        <p:cNvGrpSpPr/>
        <p:nvPr/>
      </p:nvGrpSpPr>
      <p:grpSpPr>
        <a:xfrm>
          <a:off x="0" y="0"/>
          <a:ext cx="0" cy="0"/>
          <a:chOff x="0" y="0"/>
          <a:chExt cx="0" cy="0"/>
        </a:xfrm>
      </p:grpSpPr>
      <p:sp>
        <p:nvSpPr>
          <p:cNvPr id="1418" name="Google Shape;1418;p13"/>
          <p:cNvSpPr txBox="1">
            <a:spLocks noGrp="1"/>
          </p:cNvSpPr>
          <p:nvPr>
            <p:ph type="title" hasCustomPrompt="1"/>
          </p:nvPr>
        </p:nvSpPr>
        <p:spPr>
          <a:xfrm>
            <a:off x="1127450" y="1945238"/>
            <a:ext cx="6702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9" name="Google Shape;1419;p13"/>
          <p:cNvSpPr txBox="1">
            <a:spLocks noGrp="1"/>
          </p:cNvSpPr>
          <p:nvPr>
            <p:ph type="subTitle" idx="1"/>
          </p:nvPr>
        </p:nvSpPr>
        <p:spPr>
          <a:xfrm>
            <a:off x="2088838" y="2181884"/>
            <a:ext cx="2336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0" name="Google Shape;1420;p13"/>
          <p:cNvSpPr txBox="1">
            <a:spLocks noGrp="1"/>
          </p:cNvSpPr>
          <p:nvPr>
            <p:ph type="title" idx="2" hasCustomPrompt="1"/>
          </p:nvPr>
        </p:nvSpPr>
        <p:spPr>
          <a:xfrm>
            <a:off x="4741240" y="1945225"/>
            <a:ext cx="6702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1" name="Google Shape;1421;p13"/>
          <p:cNvSpPr txBox="1">
            <a:spLocks noGrp="1"/>
          </p:cNvSpPr>
          <p:nvPr>
            <p:ph type="subTitle" idx="3"/>
          </p:nvPr>
        </p:nvSpPr>
        <p:spPr>
          <a:xfrm>
            <a:off x="5701138" y="2181884"/>
            <a:ext cx="2336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2" name="Google Shape;1422;p13"/>
          <p:cNvSpPr txBox="1">
            <a:spLocks noGrp="1"/>
          </p:cNvSpPr>
          <p:nvPr>
            <p:ph type="title" idx="4" hasCustomPrompt="1"/>
          </p:nvPr>
        </p:nvSpPr>
        <p:spPr>
          <a:xfrm>
            <a:off x="1127438" y="3460608"/>
            <a:ext cx="6702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3" name="Google Shape;1423;p13"/>
          <p:cNvSpPr txBox="1">
            <a:spLocks noGrp="1"/>
          </p:cNvSpPr>
          <p:nvPr>
            <p:ph type="subTitle" idx="5"/>
          </p:nvPr>
        </p:nvSpPr>
        <p:spPr>
          <a:xfrm>
            <a:off x="2088838" y="3701149"/>
            <a:ext cx="2336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4" name="Google Shape;1424;p13"/>
          <p:cNvSpPr txBox="1">
            <a:spLocks noGrp="1"/>
          </p:cNvSpPr>
          <p:nvPr>
            <p:ph type="title" idx="6" hasCustomPrompt="1"/>
          </p:nvPr>
        </p:nvSpPr>
        <p:spPr>
          <a:xfrm>
            <a:off x="4741240" y="3460595"/>
            <a:ext cx="670200" cy="48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lt1"/>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5" name="Google Shape;1425;p13"/>
          <p:cNvSpPr txBox="1">
            <a:spLocks noGrp="1"/>
          </p:cNvSpPr>
          <p:nvPr>
            <p:ph type="subTitle" idx="7"/>
          </p:nvPr>
        </p:nvSpPr>
        <p:spPr>
          <a:xfrm>
            <a:off x="5701138" y="3701149"/>
            <a:ext cx="2336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3"/>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6" name="Google Shape;1426;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7" name="Google Shape;1427;p13"/>
          <p:cNvSpPr txBox="1">
            <a:spLocks noGrp="1"/>
          </p:cNvSpPr>
          <p:nvPr>
            <p:ph type="subTitle" idx="9"/>
          </p:nvPr>
        </p:nvSpPr>
        <p:spPr>
          <a:xfrm>
            <a:off x="2083938" y="1617911"/>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28" name="Google Shape;1428;p13"/>
          <p:cNvSpPr txBox="1">
            <a:spLocks noGrp="1"/>
          </p:cNvSpPr>
          <p:nvPr>
            <p:ph type="subTitle" idx="13"/>
          </p:nvPr>
        </p:nvSpPr>
        <p:spPr>
          <a:xfrm>
            <a:off x="5701138" y="1617911"/>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29" name="Google Shape;1429;p13"/>
          <p:cNvSpPr txBox="1">
            <a:spLocks noGrp="1"/>
          </p:cNvSpPr>
          <p:nvPr>
            <p:ph type="subTitle" idx="14"/>
          </p:nvPr>
        </p:nvSpPr>
        <p:spPr>
          <a:xfrm>
            <a:off x="2083938" y="31326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30" name="Google Shape;1430;p13"/>
          <p:cNvSpPr txBox="1">
            <a:spLocks noGrp="1"/>
          </p:cNvSpPr>
          <p:nvPr>
            <p:ph type="subTitle" idx="15"/>
          </p:nvPr>
        </p:nvSpPr>
        <p:spPr>
          <a:xfrm>
            <a:off x="5701138" y="3132625"/>
            <a:ext cx="2336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431" name="Google Shape;1431;p13"/>
          <p:cNvGrpSpPr/>
          <p:nvPr/>
        </p:nvGrpSpPr>
        <p:grpSpPr>
          <a:xfrm rot="10800000" flipH="1">
            <a:off x="1632436" y="3620990"/>
            <a:ext cx="7648762" cy="1657170"/>
            <a:chOff x="1639608" y="-113627"/>
            <a:chExt cx="7648762" cy="1657170"/>
          </a:xfrm>
        </p:grpSpPr>
        <p:sp>
          <p:nvSpPr>
            <p:cNvPr id="1432" name="Google Shape;1432;p1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13"/>
          <p:cNvGrpSpPr/>
          <p:nvPr/>
        </p:nvGrpSpPr>
        <p:grpSpPr>
          <a:xfrm>
            <a:off x="4837474" y="-155006"/>
            <a:ext cx="4742138" cy="495843"/>
            <a:chOff x="-438322" y="-155006"/>
            <a:chExt cx="4742138" cy="495843"/>
          </a:xfrm>
        </p:grpSpPr>
        <p:grpSp>
          <p:nvGrpSpPr>
            <p:cNvPr id="1435" name="Google Shape;1435;p13"/>
            <p:cNvGrpSpPr/>
            <p:nvPr/>
          </p:nvGrpSpPr>
          <p:grpSpPr>
            <a:xfrm>
              <a:off x="-438322" y="-153567"/>
              <a:ext cx="4742138" cy="494404"/>
              <a:chOff x="-398247" y="1215021"/>
              <a:chExt cx="4742138" cy="494404"/>
            </a:xfrm>
          </p:grpSpPr>
          <p:sp>
            <p:nvSpPr>
              <p:cNvPr id="1436" name="Google Shape;1436;p1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13"/>
            <p:cNvGrpSpPr/>
            <p:nvPr/>
          </p:nvGrpSpPr>
          <p:grpSpPr>
            <a:xfrm>
              <a:off x="-306543" y="-155006"/>
              <a:ext cx="3441291" cy="359491"/>
              <a:chOff x="-306543" y="-155006"/>
              <a:chExt cx="3441291" cy="359491"/>
            </a:xfrm>
          </p:grpSpPr>
          <p:sp>
            <p:nvSpPr>
              <p:cNvPr id="1451" name="Google Shape;1451;p13"/>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3"/>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3"/>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3"/>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3"/>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3"/>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3"/>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3"/>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3"/>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3"/>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3"/>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3"/>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3"/>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3"/>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5" name="Google Shape;1465;p13"/>
          <p:cNvGrpSpPr/>
          <p:nvPr/>
        </p:nvGrpSpPr>
        <p:grpSpPr>
          <a:xfrm>
            <a:off x="8704752" y="1017734"/>
            <a:ext cx="161231" cy="340081"/>
            <a:chOff x="5962902" y="3181527"/>
            <a:chExt cx="161231" cy="340081"/>
          </a:xfrm>
        </p:grpSpPr>
        <p:sp>
          <p:nvSpPr>
            <p:cNvPr id="1466" name="Google Shape;1466;p1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13"/>
          <p:cNvGrpSpPr/>
          <p:nvPr/>
        </p:nvGrpSpPr>
        <p:grpSpPr>
          <a:xfrm rot="10800000">
            <a:off x="-361937" y="4943004"/>
            <a:ext cx="4742138" cy="494410"/>
            <a:chOff x="3" y="-283314"/>
            <a:chExt cx="4742138" cy="494410"/>
          </a:xfrm>
        </p:grpSpPr>
        <p:grpSp>
          <p:nvGrpSpPr>
            <p:cNvPr id="1472" name="Google Shape;1472;p13"/>
            <p:cNvGrpSpPr/>
            <p:nvPr/>
          </p:nvGrpSpPr>
          <p:grpSpPr>
            <a:xfrm rot="10800000">
              <a:off x="3" y="-283314"/>
              <a:ext cx="4742138" cy="494404"/>
              <a:chOff x="-398247" y="1215021"/>
              <a:chExt cx="4742138" cy="494404"/>
            </a:xfrm>
          </p:grpSpPr>
          <p:sp>
            <p:nvSpPr>
              <p:cNvPr id="1473" name="Google Shape;1473;p1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13"/>
            <p:cNvGrpSpPr/>
            <p:nvPr/>
          </p:nvGrpSpPr>
          <p:grpSpPr>
            <a:xfrm rot="10800000">
              <a:off x="2414169" y="5960"/>
              <a:ext cx="1963003" cy="205136"/>
              <a:chOff x="7283157" y="5024390"/>
              <a:chExt cx="1963003" cy="205136"/>
            </a:xfrm>
          </p:grpSpPr>
          <p:sp>
            <p:nvSpPr>
              <p:cNvPr id="1488" name="Google Shape;1488;p13"/>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3"/>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3"/>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3"/>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3"/>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3"/>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3"/>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3"/>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3"/>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3"/>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3"/>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2" name="Google Shape;1502;p13"/>
          <p:cNvGrpSpPr/>
          <p:nvPr/>
        </p:nvGrpSpPr>
        <p:grpSpPr>
          <a:xfrm>
            <a:off x="-159022" y="1646633"/>
            <a:ext cx="598267" cy="598523"/>
            <a:chOff x="1850403" y="2555088"/>
            <a:chExt cx="598267" cy="598523"/>
          </a:xfrm>
        </p:grpSpPr>
        <p:sp>
          <p:nvSpPr>
            <p:cNvPr id="1503" name="Google Shape;1503;p13"/>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3"/>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3"/>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3"/>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3"/>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3"/>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1539"/>
        <p:cNvGrpSpPr/>
        <p:nvPr/>
      </p:nvGrpSpPr>
      <p:grpSpPr>
        <a:xfrm>
          <a:off x="0" y="0"/>
          <a:ext cx="0" cy="0"/>
          <a:chOff x="0" y="0"/>
          <a:chExt cx="0" cy="0"/>
        </a:xfrm>
      </p:grpSpPr>
      <p:sp>
        <p:nvSpPr>
          <p:cNvPr id="1540" name="Google Shape;1540;p14"/>
          <p:cNvSpPr txBox="1">
            <a:spLocks noGrp="1"/>
          </p:cNvSpPr>
          <p:nvPr>
            <p:ph type="title"/>
          </p:nvPr>
        </p:nvSpPr>
        <p:spPr>
          <a:xfrm>
            <a:off x="3394325" y="1621850"/>
            <a:ext cx="3550500" cy="123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200" b="1">
                <a:solidFill>
                  <a:schemeClr val="dk2"/>
                </a:solidFill>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1" name="Google Shape;1541;p14"/>
          <p:cNvSpPr txBox="1">
            <a:spLocks noGrp="1"/>
          </p:cNvSpPr>
          <p:nvPr>
            <p:ph type="title" idx="2" hasCustomPrompt="1"/>
          </p:nvPr>
        </p:nvSpPr>
        <p:spPr>
          <a:xfrm>
            <a:off x="1886675" y="2408150"/>
            <a:ext cx="1404900" cy="52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solidFill>
                  <a:schemeClr val="lt1"/>
                </a:solidFill>
                <a:latin typeface="Montserrat"/>
                <a:ea typeface="Montserrat"/>
                <a:cs typeface="Montserrat"/>
                <a:sym typeface="Montserra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42" name="Google Shape;1542;p14"/>
          <p:cNvSpPr txBox="1">
            <a:spLocks noGrp="1"/>
          </p:cNvSpPr>
          <p:nvPr>
            <p:ph type="subTitle" idx="1"/>
          </p:nvPr>
        </p:nvSpPr>
        <p:spPr>
          <a:xfrm>
            <a:off x="3394325" y="2858039"/>
            <a:ext cx="2685600" cy="6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43" name="Google Shape;1543;p14"/>
          <p:cNvGrpSpPr/>
          <p:nvPr/>
        </p:nvGrpSpPr>
        <p:grpSpPr>
          <a:xfrm>
            <a:off x="-438322" y="-155006"/>
            <a:ext cx="4742138" cy="495843"/>
            <a:chOff x="-438322" y="-155006"/>
            <a:chExt cx="4742138" cy="495843"/>
          </a:xfrm>
        </p:grpSpPr>
        <p:grpSp>
          <p:nvGrpSpPr>
            <p:cNvPr id="1544" name="Google Shape;1544;p14"/>
            <p:cNvGrpSpPr/>
            <p:nvPr/>
          </p:nvGrpSpPr>
          <p:grpSpPr>
            <a:xfrm>
              <a:off x="-438322" y="-153567"/>
              <a:ext cx="4742138" cy="494404"/>
              <a:chOff x="-398247" y="1215021"/>
              <a:chExt cx="4742138" cy="494404"/>
            </a:xfrm>
          </p:grpSpPr>
          <p:sp>
            <p:nvSpPr>
              <p:cNvPr id="1545" name="Google Shape;1545;p14"/>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4"/>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4"/>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4"/>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4"/>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4"/>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4"/>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4"/>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4"/>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4"/>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4"/>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4"/>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4"/>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4"/>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14"/>
            <p:cNvGrpSpPr/>
            <p:nvPr/>
          </p:nvGrpSpPr>
          <p:grpSpPr>
            <a:xfrm>
              <a:off x="-306543" y="-155006"/>
              <a:ext cx="3441291" cy="359491"/>
              <a:chOff x="-306543" y="-155006"/>
              <a:chExt cx="3441291" cy="359491"/>
            </a:xfrm>
          </p:grpSpPr>
          <p:sp>
            <p:nvSpPr>
              <p:cNvPr id="1560" name="Google Shape;1560;p14"/>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4"/>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4"/>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4"/>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4"/>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4"/>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4"/>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4"/>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4"/>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4"/>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4"/>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4"/>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4"/>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4"/>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4" name="Google Shape;1574;p14"/>
          <p:cNvGrpSpPr/>
          <p:nvPr/>
        </p:nvGrpSpPr>
        <p:grpSpPr>
          <a:xfrm>
            <a:off x="1639608" y="-113627"/>
            <a:ext cx="7648762" cy="1657170"/>
            <a:chOff x="1639608" y="-113627"/>
            <a:chExt cx="7648762" cy="1657170"/>
          </a:xfrm>
        </p:grpSpPr>
        <p:sp>
          <p:nvSpPr>
            <p:cNvPr id="1575" name="Google Shape;1575;p14"/>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4"/>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14"/>
          <p:cNvGrpSpPr/>
          <p:nvPr/>
        </p:nvGrpSpPr>
        <p:grpSpPr>
          <a:xfrm>
            <a:off x="-155722" y="1646633"/>
            <a:ext cx="598267" cy="598523"/>
            <a:chOff x="1850403" y="2555088"/>
            <a:chExt cx="598267" cy="598523"/>
          </a:xfrm>
        </p:grpSpPr>
        <p:sp>
          <p:nvSpPr>
            <p:cNvPr id="1578" name="Google Shape;1578;p14"/>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4"/>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4"/>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4"/>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4"/>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4"/>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4"/>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4"/>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4"/>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4"/>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4"/>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4"/>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4"/>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4"/>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4"/>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4"/>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4"/>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4"/>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4"/>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4"/>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4"/>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4"/>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4"/>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4"/>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4"/>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4"/>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4"/>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4"/>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4"/>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4"/>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4"/>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4"/>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4"/>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4"/>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4"/>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4"/>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14"/>
          <p:cNvGrpSpPr/>
          <p:nvPr/>
        </p:nvGrpSpPr>
        <p:grpSpPr>
          <a:xfrm>
            <a:off x="7840578" y="387601"/>
            <a:ext cx="932592" cy="953409"/>
            <a:chOff x="6692628" y="3166401"/>
            <a:chExt cx="932592" cy="953409"/>
          </a:xfrm>
        </p:grpSpPr>
        <p:sp>
          <p:nvSpPr>
            <p:cNvPr id="1615" name="Google Shape;1615;p14"/>
            <p:cNvSpPr/>
            <p:nvPr/>
          </p:nvSpPr>
          <p:spPr>
            <a:xfrm>
              <a:off x="6693780" y="316640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4"/>
            <p:cNvSpPr/>
            <p:nvPr/>
          </p:nvSpPr>
          <p:spPr>
            <a:xfrm>
              <a:off x="7234359" y="3893570"/>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4"/>
            <p:cNvSpPr/>
            <p:nvPr/>
          </p:nvSpPr>
          <p:spPr>
            <a:xfrm>
              <a:off x="7503674" y="3614854"/>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4"/>
            <p:cNvSpPr/>
            <p:nvPr/>
          </p:nvSpPr>
          <p:spPr>
            <a:xfrm>
              <a:off x="6692628" y="3224313"/>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14"/>
          <p:cNvGrpSpPr/>
          <p:nvPr/>
        </p:nvGrpSpPr>
        <p:grpSpPr>
          <a:xfrm>
            <a:off x="4546228" y="4938371"/>
            <a:ext cx="4742138" cy="494404"/>
            <a:chOff x="-398247" y="1215021"/>
            <a:chExt cx="4742138" cy="494404"/>
          </a:xfrm>
        </p:grpSpPr>
        <p:sp>
          <p:nvSpPr>
            <p:cNvPr id="1620" name="Google Shape;1620;p14"/>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4"/>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4"/>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4"/>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4"/>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4"/>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4"/>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4"/>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4"/>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4"/>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4"/>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4"/>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4"/>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4"/>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4"/>
          <p:cNvGrpSpPr/>
          <p:nvPr/>
        </p:nvGrpSpPr>
        <p:grpSpPr>
          <a:xfrm>
            <a:off x="8815165" y="4153999"/>
            <a:ext cx="598523" cy="598523"/>
            <a:chOff x="5386955" y="3734674"/>
            <a:chExt cx="598523" cy="598523"/>
          </a:xfrm>
        </p:grpSpPr>
        <p:sp>
          <p:nvSpPr>
            <p:cNvPr id="1635" name="Google Shape;1635;p14"/>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4"/>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4"/>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4"/>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4"/>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4"/>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4"/>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4"/>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4"/>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4"/>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4"/>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4"/>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4"/>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4"/>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4"/>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4"/>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4"/>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4"/>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4"/>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4"/>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4"/>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4"/>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4"/>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4"/>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4"/>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4"/>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4"/>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4"/>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4"/>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4"/>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4"/>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4"/>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4"/>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4"/>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4"/>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4"/>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14"/>
          <p:cNvGrpSpPr/>
          <p:nvPr/>
        </p:nvGrpSpPr>
        <p:grpSpPr>
          <a:xfrm>
            <a:off x="8731485" y="2090087"/>
            <a:ext cx="161231" cy="340081"/>
            <a:chOff x="5962902" y="3181527"/>
            <a:chExt cx="161231" cy="340081"/>
          </a:xfrm>
        </p:grpSpPr>
        <p:sp>
          <p:nvSpPr>
            <p:cNvPr id="1672" name="Google Shape;1672;p14"/>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4"/>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4"/>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4"/>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4"/>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14"/>
          <p:cNvGrpSpPr/>
          <p:nvPr/>
        </p:nvGrpSpPr>
        <p:grpSpPr>
          <a:xfrm>
            <a:off x="7325382" y="4938365"/>
            <a:ext cx="1963003" cy="205136"/>
            <a:chOff x="7283157" y="5024390"/>
            <a:chExt cx="1963003" cy="205136"/>
          </a:xfrm>
        </p:grpSpPr>
        <p:sp>
          <p:nvSpPr>
            <p:cNvPr id="1678" name="Google Shape;1678;p14"/>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4"/>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4"/>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4"/>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4"/>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4"/>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4"/>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4"/>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4"/>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4"/>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4"/>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4"/>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4"/>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4"/>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14"/>
          <p:cNvGrpSpPr/>
          <p:nvPr/>
        </p:nvGrpSpPr>
        <p:grpSpPr>
          <a:xfrm>
            <a:off x="251285" y="3735659"/>
            <a:ext cx="161231" cy="340081"/>
            <a:chOff x="5962902" y="3181527"/>
            <a:chExt cx="161231" cy="340081"/>
          </a:xfrm>
        </p:grpSpPr>
        <p:sp>
          <p:nvSpPr>
            <p:cNvPr id="1693" name="Google Shape;1693;p14"/>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14"/>
          <p:cNvGrpSpPr/>
          <p:nvPr/>
        </p:nvGrpSpPr>
        <p:grpSpPr>
          <a:xfrm>
            <a:off x="10" y="4608512"/>
            <a:ext cx="3811200" cy="689440"/>
            <a:chOff x="10" y="4263787"/>
            <a:chExt cx="3811200" cy="689440"/>
          </a:xfrm>
        </p:grpSpPr>
        <p:sp>
          <p:nvSpPr>
            <p:cNvPr id="1699" name="Google Shape;1699;p14"/>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4"/>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4"/>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703"/>
        <p:cNvGrpSpPr/>
        <p:nvPr/>
      </p:nvGrpSpPr>
      <p:grpSpPr>
        <a:xfrm>
          <a:off x="0" y="0"/>
          <a:ext cx="0" cy="0"/>
          <a:chOff x="0" y="0"/>
          <a:chExt cx="0" cy="0"/>
        </a:xfrm>
      </p:grpSpPr>
      <p:sp>
        <p:nvSpPr>
          <p:cNvPr id="1704" name="Google Shape;1704;p15"/>
          <p:cNvSpPr txBox="1">
            <a:spLocks noGrp="1"/>
          </p:cNvSpPr>
          <p:nvPr>
            <p:ph type="title"/>
          </p:nvPr>
        </p:nvSpPr>
        <p:spPr>
          <a:xfrm>
            <a:off x="1458125" y="2953600"/>
            <a:ext cx="6227700" cy="49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b="1">
                <a:solidFill>
                  <a:schemeClr val="dk2"/>
                </a:solidFill>
                <a:latin typeface="Montserrat"/>
                <a:ea typeface="Montserrat"/>
                <a:cs typeface="Montserrat"/>
                <a:sym typeface="Montserrat"/>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05" name="Google Shape;1705;p15"/>
          <p:cNvSpPr txBox="1">
            <a:spLocks noGrp="1"/>
          </p:cNvSpPr>
          <p:nvPr>
            <p:ph type="subTitle" idx="1"/>
          </p:nvPr>
        </p:nvSpPr>
        <p:spPr>
          <a:xfrm>
            <a:off x="1458125" y="1609849"/>
            <a:ext cx="6227700" cy="140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accent3"/>
                </a:solidFill>
                <a:latin typeface="Poppins"/>
                <a:ea typeface="Poppins"/>
                <a:cs typeface="Poppins"/>
                <a:sym typeface="Poppi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706" name="Google Shape;1706;p15"/>
          <p:cNvGrpSpPr/>
          <p:nvPr/>
        </p:nvGrpSpPr>
        <p:grpSpPr>
          <a:xfrm flipH="1">
            <a:off x="-354794" y="-155006"/>
            <a:ext cx="4742138" cy="495843"/>
            <a:chOff x="4752071" y="-155006"/>
            <a:chExt cx="4742138" cy="495843"/>
          </a:xfrm>
        </p:grpSpPr>
        <p:grpSp>
          <p:nvGrpSpPr>
            <p:cNvPr id="1707" name="Google Shape;1707;p15"/>
            <p:cNvGrpSpPr/>
            <p:nvPr/>
          </p:nvGrpSpPr>
          <p:grpSpPr>
            <a:xfrm>
              <a:off x="4752071" y="-153567"/>
              <a:ext cx="4742138" cy="494404"/>
              <a:chOff x="-398247" y="1215021"/>
              <a:chExt cx="4742138" cy="494404"/>
            </a:xfrm>
          </p:grpSpPr>
          <p:sp>
            <p:nvSpPr>
              <p:cNvPr id="1708" name="Google Shape;1708;p15"/>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5"/>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5"/>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5"/>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5"/>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5"/>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5"/>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5"/>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5"/>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5"/>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5"/>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5"/>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5"/>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5"/>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15"/>
            <p:cNvGrpSpPr/>
            <p:nvPr/>
          </p:nvGrpSpPr>
          <p:grpSpPr>
            <a:xfrm>
              <a:off x="5921139" y="-155006"/>
              <a:ext cx="3441291" cy="359491"/>
              <a:chOff x="-306543" y="-155006"/>
              <a:chExt cx="3441291" cy="359491"/>
            </a:xfrm>
          </p:grpSpPr>
          <p:sp>
            <p:nvSpPr>
              <p:cNvPr id="1723" name="Google Shape;1723;p15"/>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5"/>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5"/>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5"/>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5"/>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5"/>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5"/>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5"/>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5"/>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5"/>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5"/>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5"/>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5"/>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5"/>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7" name="Google Shape;1737;p15"/>
          <p:cNvGrpSpPr/>
          <p:nvPr/>
        </p:nvGrpSpPr>
        <p:grpSpPr>
          <a:xfrm>
            <a:off x="1648421" y="-113627"/>
            <a:ext cx="7648762" cy="1657170"/>
            <a:chOff x="1639608" y="-113627"/>
            <a:chExt cx="7648762" cy="1657170"/>
          </a:xfrm>
        </p:grpSpPr>
        <p:sp>
          <p:nvSpPr>
            <p:cNvPr id="1738" name="Google Shape;1738;p15"/>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5"/>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15"/>
          <p:cNvGrpSpPr/>
          <p:nvPr/>
        </p:nvGrpSpPr>
        <p:grpSpPr>
          <a:xfrm flipH="1">
            <a:off x="4397274" y="4938371"/>
            <a:ext cx="4742138" cy="494404"/>
            <a:chOff x="-398247" y="1215021"/>
            <a:chExt cx="4742138" cy="494404"/>
          </a:xfrm>
        </p:grpSpPr>
        <p:sp>
          <p:nvSpPr>
            <p:cNvPr id="1741" name="Google Shape;1741;p15"/>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5"/>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5"/>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5"/>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5"/>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5"/>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5"/>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5"/>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5"/>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5"/>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5"/>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5"/>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5"/>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5"/>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15"/>
          <p:cNvGrpSpPr/>
          <p:nvPr/>
        </p:nvGrpSpPr>
        <p:grpSpPr>
          <a:xfrm flipH="1">
            <a:off x="6811440" y="4938365"/>
            <a:ext cx="1963003" cy="205136"/>
            <a:chOff x="7283157" y="5024390"/>
            <a:chExt cx="1963003" cy="205136"/>
          </a:xfrm>
        </p:grpSpPr>
        <p:sp>
          <p:nvSpPr>
            <p:cNvPr id="1756" name="Google Shape;1756;p15"/>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5"/>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5"/>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5"/>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5"/>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5"/>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5"/>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5"/>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5"/>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5"/>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5"/>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5"/>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5"/>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5"/>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5"/>
          <p:cNvGrpSpPr/>
          <p:nvPr/>
        </p:nvGrpSpPr>
        <p:grpSpPr>
          <a:xfrm flipH="1">
            <a:off x="8698919" y="1976358"/>
            <a:ext cx="598267" cy="598523"/>
            <a:chOff x="1850403" y="2555088"/>
            <a:chExt cx="598267" cy="598523"/>
          </a:xfrm>
        </p:grpSpPr>
        <p:sp>
          <p:nvSpPr>
            <p:cNvPr id="1771" name="Google Shape;1771;p15"/>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5"/>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5"/>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5"/>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5"/>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5"/>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5"/>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5"/>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5"/>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5"/>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5"/>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5"/>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5"/>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5"/>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5"/>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5"/>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5"/>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5"/>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5"/>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5"/>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5"/>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5"/>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5"/>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5"/>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5"/>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5"/>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5"/>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5"/>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5"/>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5"/>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5"/>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5"/>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5"/>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5"/>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5"/>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5"/>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15"/>
          <p:cNvGrpSpPr/>
          <p:nvPr/>
        </p:nvGrpSpPr>
        <p:grpSpPr>
          <a:xfrm flipH="1">
            <a:off x="263232" y="1091334"/>
            <a:ext cx="161231" cy="340081"/>
            <a:chOff x="5962902" y="3181527"/>
            <a:chExt cx="161231" cy="340081"/>
          </a:xfrm>
        </p:grpSpPr>
        <p:sp>
          <p:nvSpPr>
            <p:cNvPr id="1808" name="Google Shape;1808;p15"/>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5"/>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5"/>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5"/>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5"/>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3" name="Google Shape;1813;p15"/>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814"/>
        <p:cNvGrpSpPr/>
        <p:nvPr/>
      </p:nvGrpSpPr>
      <p:grpSpPr>
        <a:xfrm>
          <a:off x="0" y="0"/>
          <a:ext cx="0" cy="0"/>
          <a:chOff x="0" y="0"/>
          <a:chExt cx="0" cy="0"/>
        </a:xfrm>
      </p:grpSpPr>
      <p:sp>
        <p:nvSpPr>
          <p:cNvPr id="1815" name="Google Shape;1815;p16"/>
          <p:cNvSpPr txBox="1">
            <a:spLocks noGrp="1"/>
          </p:cNvSpPr>
          <p:nvPr>
            <p:ph type="subTitle" idx="1"/>
          </p:nvPr>
        </p:nvSpPr>
        <p:spPr>
          <a:xfrm>
            <a:off x="999688" y="2982675"/>
            <a:ext cx="3050400" cy="101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6" name="Google Shape;1816;p16"/>
          <p:cNvSpPr txBox="1">
            <a:spLocks noGrp="1"/>
          </p:cNvSpPr>
          <p:nvPr>
            <p:ph type="title"/>
          </p:nvPr>
        </p:nvSpPr>
        <p:spPr>
          <a:xfrm>
            <a:off x="999688" y="1150725"/>
            <a:ext cx="3050400" cy="2055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17" name="Google Shape;1817;p16"/>
          <p:cNvSpPr>
            <a:spLocks noGrp="1"/>
          </p:cNvSpPr>
          <p:nvPr>
            <p:ph type="pic" idx="2"/>
          </p:nvPr>
        </p:nvSpPr>
        <p:spPr>
          <a:xfrm>
            <a:off x="4399988" y="890200"/>
            <a:ext cx="3502200" cy="3502200"/>
          </a:xfrm>
          <a:prstGeom prst="ellipse">
            <a:avLst/>
          </a:prstGeom>
          <a:noFill/>
          <a:ln>
            <a:noFill/>
          </a:ln>
        </p:spPr>
      </p:sp>
      <p:grpSp>
        <p:nvGrpSpPr>
          <p:cNvPr id="1818" name="Google Shape;1818;p16"/>
          <p:cNvGrpSpPr/>
          <p:nvPr/>
        </p:nvGrpSpPr>
        <p:grpSpPr>
          <a:xfrm flipH="1">
            <a:off x="-354794" y="-155006"/>
            <a:ext cx="4742138" cy="495843"/>
            <a:chOff x="4752071" y="-155006"/>
            <a:chExt cx="4742138" cy="495843"/>
          </a:xfrm>
        </p:grpSpPr>
        <p:grpSp>
          <p:nvGrpSpPr>
            <p:cNvPr id="1819" name="Google Shape;1819;p16"/>
            <p:cNvGrpSpPr/>
            <p:nvPr/>
          </p:nvGrpSpPr>
          <p:grpSpPr>
            <a:xfrm>
              <a:off x="4752071" y="-153567"/>
              <a:ext cx="4742138" cy="494404"/>
              <a:chOff x="-398247" y="1215021"/>
              <a:chExt cx="4742138" cy="494404"/>
            </a:xfrm>
          </p:grpSpPr>
          <p:sp>
            <p:nvSpPr>
              <p:cNvPr id="1820" name="Google Shape;1820;p16"/>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6"/>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6"/>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6"/>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6"/>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6"/>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6"/>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6"/>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6"/>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6"/>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6"/>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6"/>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6"/>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6"/>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16"/>
            <p:cNvGrpSpPr/>
            <p:nvPr/>
          </p:nvGrpSpPr>
          <p:grpSpPr>
            <a:xfrm>
              <a:off x="5921139" y="-155006"/>
              <a:ext cx="3441291" cy="359491"/>
              <a:chOff x="-306543" y="-155006"/>
              <a:chExt cx="3441291" cy="359491"/>
            </a:xfrm>
          </p:grpSpPr>
          <p:sp>
            <p:nvSpPr>
              <p:cNvPr id="1835" name="Google Shape;1835;p16"/>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6"/>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6"/>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6"/>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6"/>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6"/>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6"/>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6"/>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6"/>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6"/>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6"/>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6"/>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6"/>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6"/>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9" name="Google Shape;1849;p16"/>
          <p:cNvGrpSpPr/>
          <p:nvPr/>
        </p:nvGrpSpPr>
        <p:grpSpPr>
          <a:xfrm>
            <a:off x="1648421" y="-113627"/>
            <a:ext cx="7648762" cy="1657170"/>
            <a:chOff x="1639608" y="-113627"/>
            <a:chExt cx="7648762" cy="1657170"/>
          </a:xfrm>
        </p:grpSpPr>
        <p:sp>
          <p:nvSpPr>
            <p:cNvPr id="1850" name="Google Shape;1850;p16"/>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6"/>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6"/>
          <p:cNvGrpSpPr/>
          <p:nvPr/>
        </p:nvGrpSpPr>
        <p:grpSpPr>
          <a:xfrm flipH="1">
            <a:off x="4397274" y="4938371"/>
            <a:ext cx="4742138" cy="494404"/>
            <a:chOff x="-398247" y="1215021"/>
            <a:chExt cx="4742138" cy="494404"/>
          </a:xfrm>
        </p:grpSpPr>
        <p:sp>
          <p:nvSpPr>
            <p:cNvPr id="1853" name="Google Shape;1853;p16"/>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6"/>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6"/>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6"/>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6"/>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6"/>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6"/>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6"/>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6"/>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6"/>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6"/>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6"/>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6"/>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6"/>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16"/>
          <p:cNvGrpSpPr/>
          <p:nvPr/>
        </p:nvGrpSpPr>
        <p:grpSpPr>
          <a:xfrm flipH="1">
            <a:off x="6811440" y="4938365"/>
            <a:ext cx="1963003" cy="205136"/>
            <a:chOff x="7283157" y="5024390"/>
            <a:chExt cx="1963003" cy="205136"/>
          </a:xfrm>
        </p:grpSpPr>
        <p:sp>
          <p:nvSpPr>
            <p:cNvPr id="1868" name="Google Shape;1868;p16"/>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6"/>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6"/>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6"/>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6"/>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6"/>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6"/>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6"/>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6"/>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6"/>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6"/>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6"/>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6"/>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6"/>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16"/>
          <p:cNvGrpSpPr/>
          <p:nvPr/>
        </p:nvGrpSpPr>
        <p:grpSpPr>
          <a:xfrm flipH="1">
            <a:off x="8698919" y="1976358"/>
            <a:ext cx="598267" cy="598523"/>
            <a:chOff x="1850403" y="2555088"/>
            <a:chExt cx="598267" cy="598523"/>
          </a:xfrm>
        </p:grpSpPr>
        <p:sp>
          <p:nvSpPr>
            <p:cNvPr id="1883" name="Google Shape;1883;p16"/>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6"/>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6"/>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6"/>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6"/>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6"/>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6"/>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6"/>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6"/>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6"/>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6"/>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6"/>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6"/>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6"/>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6"/>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6"/>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6"/>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6"/>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6"/>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6"/>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6"/>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6"/>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6"/>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6"/>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6"/>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6"/>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6"/>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6"/>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6"/>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6"/>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6"/>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6"/>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6"/>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6"/>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6"/>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6"/>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16"/>
          <p:cNvGrpSpPr/>
          <p:nvPr/>
        </p:nvGrpSpPr>
        <p:grpSpPr>
          <a:xfrm flipH="1">
            <a:off x="263232" y="1091334"/>
            <a:ext cx="161231" cy="340081"/>
            <a:chOff x="5962902" y="3181527"/>
            <a:chExt cx="161231" cy="340081"/>
          </a:xfrm>
        </p:grpSpPr>
        <p:sp>
          <p:nvSpPr>
            <p:cNvPr id="1920" name="Google Shape;1920;p16"/>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6"/>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6"/>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6"/>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6"/>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16"/>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2304"/>
        <p:cNvGrpSpPr/>
        <p:nvPr/>
      </p:nvGrpSpPr>
      <p:grpSpPr>
        <a:xfrm>
          <a:off x="0" y="0"/>
          <a:ext cx="0" cy="0"/>
          <a:chOff x="0" y="0"/>
          <a:chExt cx="0" cy="0"/>
        </a:xfrm>
      </p:grpSpPr>
      <p:sp>
        <p:nvSpPr>
          <p:cNvPr id="2305" name="Google Shape;230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306" name="Google Shape;2306;p20"/>
          <p:cNvGrpSpPr/>
          <p:nvPr/>
        </p:nvGrpSpPr>
        <p:grpSpPr>
          <a:xfrm rot="10800000" flipH="1">
            <a:off x="1632436" y="3620990"/>
            <a:ext cx="7648762" cy="1657170"/>
            <a:chOff x="1639608" y="-113627"/>
            <a:chExt cx="7648762" cy="1657170"/>
          </a:xfrm>
        </p:grpSpPr>
        <p:sp>
          <p:nvSpPr>
            <p:cNvPr id="2307" name="Google Shape;2307;p20"/>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0"/>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20"/>
          <p:cNvGrpSpPr/>
          <p:nvPr/>
        </p:nvGrpSpPr>
        <p:grpSpPr>
          <a:xfrm>
            <a:off x="4837474" y="-155006"/>
            <a:ext cx="4742138" cy="495843"/>
            <a:chOff x="-438322" y="-155006"/>
            <a:chExt cx="4742138" cy="495843"/>
          </a:xfrm>
        </p:grpSpPr>
        <p:grpSp>
          <p:nvGrpSpPr>
            <p:cNvPr id="2310" name="Google Shape;2310;p20"/>
            <p:cNvGrpSpPr/>
            <p:nvPr/>
          </p:nvGrpSpPr>
          <p:grpSpPr>
            <a:xfrm>
              <a:off x="-438322" y="-153567"/>
              <a:ext cx="4742138" cy="494404"/>
              <a:chOff x="-398247" y="1215021"/>
              <a:chExt cx="4742138" cy="494404"/>
            </a:xfrm>
          </p:grpSpPr>
          <p:sp>
            <p:nvSpPr>
              <p:cNvPr id="2311" name="Google Shape;2311;p20"/>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0"/>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0"/>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0"/>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0"/>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0"/>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0"/>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0"/>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0"/>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0"/>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0"/>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0"/>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0"/>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0"/>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20"/>
            <p:cNvGrpSpPr/>
            <p:nvPr/>
          </p:nvGrpSpPr>
          <p:grpSpPr>
            <a:xfrm>
              <a:off x="-306543" y="-155006"/>
              <a:ext cx="3441291" cy="359491"/>
              <a:chOff x="-306543" y="-155006"/>
              <a:chExt cx="3441291" cy="359491"/>
            </a:xfrm>
          </p:grpSpPr>
          <p:sp>
            <p:nvSpPr>
              <p:cNvPr id="2326" name="Google Shape;2326;p20"/>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0"/>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0"/>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0"/>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0"/>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0"/>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0"/>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0"/>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0"/>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0"/>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0"/>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0"/>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0"/>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0"/>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0" name="Google Shape;2340;p20"/>
          <p:cNvGrpSpPr/>
          <p:nvPr/>
        </p:nvGrpSpPr>
        <p:grpSpPr>
          <a:xfrm>
            <a:off x="8704752" y="1017734"/>
            <a:ext cx="161231" cy="340081"/>
            <a:chOff x="5962902" y="3181527"/>
            <a:chExt cx="161231" cy="340081"/>
          </a:xfrm>
        </p:grpSpPr>
        <p:sp>
          <p:nvSpPr>
            <p:cNvPr id="2341" name="Google Shape;2341;p20"/>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0"/>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0"/>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0"/>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0"/>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20"/>
          <p:cNvGrpSpPr/>
          <p:nvPr/>
        </p:nvGrpSpPr>
        <p:grpSpPr>
          <a:xfrm rot="10800000">
            <a:off x="-361937" y="4943004"/>
            <a:ext cx="4742138" cy="494410"/>
            <a:chOff x="3" y="-283314"/>
            <a:chExt cx="4742138" cy="494410"/>
          </a:xfrm>
        </p:grpSpPr>
        <p:grpSp>
          <p:nvGrpSpPr>
            <p:cNvPr id="2347" name="Google Shape;2347;p20"/>
            <p:cNvGrpSpPr/>
            <p:nvPr/>
          </p:nvGrpSpPr>
          <p:grpSpPr>
            <a:xfrm rot="10800000">
              <a:off x="3" y="-283314"/>
              <a:ext cx="4742138" cy="494404"/>
              <a:chOff x="-398247" y="1215021"/>
              <a:chExt cx="4742138" cy="494404"/>
            </a:xfrm>
          </p:grpSpPr>
          <p:sp>
            <p:nvSpPr>
              <p:cNvPr id="2348" name="Google Shape;2348;p20"/>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0"/>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0"/>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0"/>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0"/>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0"/>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0"/>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0"/>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0"/>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0"/>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0"/>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0"/>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0"/>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0"/>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20"/>
            <p:cNvGrpSpPr/>
            <p:nvPr/>
          </p:nvGrpSpPr>
          <p:grpSpPr>
            <a:xfrm rot="10800000">
              <a:off x="2414169" y="5960"/>
              <a:ext cx="1963003" cy="205136"/>
              <a:chOff x="7283157" y="5024390"/>
              <a:chExt cx="1963003" cy="205136"/>
            </a:xfrm>
          </p:grpSpPr>
          <p:sp>
            <p:nvSpPr>
              <p:cNvPr id="2363" name="Google Shape;2363;p20"/>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0"/>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0"/>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0"/>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0"/>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0"/>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0"/>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0"/>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0"/>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0"/>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0"/>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0"/>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0"/>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0"/>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7" name="Google Shape;2377;p20"/>
          <p:cNvGrpSpPr/>
          <p:nvPr/>
        </p:nvGrpSpPr>
        <p:grpSpPr>
          <a:xfrm>
            <a:off x="-159022" y="1646633"/>
            <a:ext cx="598267" cy="598523"/>
            <a:chOff x="1850403" y="2555088"/>
            <a:chExt cx="598267" cy="598523"/>
          </a:xfrm>
        </p:grpSpPr>
        <p:sp>
          <p:nvSpPr>
            <p:cNvPr id="2378" name="Google Shape;2378;p20"/>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0"/>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0"/>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0"/>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0"/>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0"/>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0"/>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0"/>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0"/>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0"/>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0"/>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0"/>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0"/>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0"/>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0"/>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0"/>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0"/>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0"/>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0"/>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0"/>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0"/>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0"/>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0"/>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0"/>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0"/>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0"/>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0"/>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0"/>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0"/>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0"/>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0"/>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0"/>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0"/>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0"/>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0"/>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0"/>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571"/>
        <p:cNvGrpSpPr/>
        <p:nvPr/>
      </p:nvGrpSpPr>
      <p:grpSpPr>
        <a:xfrm>
          <a:off x="0" y="0"/>
          <a:ext cx="0" cy="0"/>
          <a:chOff x="0" y="0"/>
          <a:chExt cx="0" cy="0"/>
        </a:xfrm>
      </p:grpSpPr>
      <p:sp>
        <p:nvSpPr>
          <p:cNvPr id="2572" name="Google Shape;2572;p22"/>
          <p:cNvSpPr txBox="1">
            <a:spLocks noGrp="1"/>
          </p:cNvSpPr>
          <p:nvPr>
            <p:ph type="subTitle" idx="1"/>
          </p:nvPr>
        </p:nvSpPr>
        <p:spPr>
          <a:xfrm>
            <a:off x="1801850" y="3314075"/>
            <a:ext cx="22443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73" name="Google Shape;2573;p22"/>
          <p:cNvSpPr txBox="1">
            <a:spLocks noGrp="1"/>
          </p:cNvSpPr>
          <p:nvPr>
            <p:ph type="subTitle" idx="2"/>
          </p:nvPr>
        </p:nvSpPr>
        <p:spPr>
          <a:xfrm>
            <a:off x="5097850" y="3314075"/>
            <a:ext cx="22443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74" name="Google Shape;2574;p22"/>
          <p:cNvSpPr txBox="1">
            <a:spLocks noGrp="1"/>
          </p:cNvSpPr>
          <p:nvPr>
            <p:ph type="subTitle" idx="3"/>
          </p:nvPr>
        </p:nvSpPr>
        <p:spPr>
          <a:xfrm>
            <a:off x="1801850" y="3640300"/>
            <a:ext cx="224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5" name="Google Shape;2575;p22"/>
          <p:cNvSpPr txBox="1">
            <a:spLocks noGrp="1"/>
          </p:cNvSpPr>
          <p:nvPr>
            <p:ph type="subTitle" idx="4"/>
          </p:nvPr>
        </p:nvSpPr>
        <p:spPr>
          <a:xfrm>
            <a:off x="5097850" y="3640300"/>
            <a:ext cx="2244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6" name="Google Shape;257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77" name="Google Shape;2577;p22"/>
          <p:cNvSpPr>
            <a:spLocks noGrp="1"/>
          </p:cNvSpPr>
          <p:nvPr>
            <p:ph type="pic" idx="5"/>
          </p:nvPr>
        </p:nvSpPr>
        <p:spPr>
          <a:xfrm>
            <a:off x="5220700" y="1293100"/>
            <a:ext cx="1998600" cy="1998900"/>
          </a:xfrm>
          <a:prstGeom prst="ellipse">
            <a:avLst/>
          </a:prstGeom>
          <a:noFill/>
          <a:ln>
            <a:noFill/>
          </a:ln>
        </p:spPr>
      </p:sp>
      <p:sp>
        <p:nvSpPr>
          <p:cNvPr id="2578" name="Google Shape;2578;p22"/>
          <p:cNvSpPr>
            <a:spLocks noGrp="1"/>
          </p:cNvSpPr>
          <p:nvPr>
            <p:ph type="pic" idx="6"/>
          </p:nvPr>
        </p:nvSpPr>
        <p:spPr>
          <a:xfrm>
            <a:off x="1924675" y="1293100"/>
            <a:ext cx="1998600" cy="1998900"/>
          </a:xfrm>
          <a:prstGeom prst="ellipse">
            <a:avLst/>
          </a:prstGeom>
          <a:noFill/>
          <a:ln>
            <a:noFill/>
          </a:ln>
        </p:spPr>
      </p:sp>
      <p:grpSp>
        <p:nvGrpSpPr>
          <p:cNvPr id="2579" name="Google Shape;2579;p22"/>
          <p:cNvGrpSpPr/>
          <p:nvPr/>
        </p:nvGrpSpPr>
        <p:grpSpPr>
          <a:xfrm flipH="1">
            <a:off x="-354794" y="-155006"/>
            <a:ext cx="4742138" cy="495843"/>
            <a:chOff x="4752071" y="-155006"/>
            <a:chExt cx="4742138" cy="495843"/>
          </a:xfrm>
        </p:grpSpPr>
        <p:grpSp>
          <p:nvGrpSpPr>
            <p:cNvPr id="2580" name="Google Shape;2580;p22"/>
            <p:cNvGrpSpPr/>
            <p:nvPr/>
          </p:nvGrpSpPr>
          <p:grpSpPr>
            <a:xfrm>
              <a:off x="4752071" y="-153567"/>
              <a:ext cx="4742138" cy="494404"/>
              <a:chOff x="-398247" y="1215021"/>
              <a:chExt cx="4742138" cy="494404"/>
            </a:xfrm>
          </p:grpSpPr>
          <p:sp>
            <p:nvSpPr>
              <p:cNvPr id="2581" name="Google Shape;2581;p2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5" name="Google Shape;2595;p22"/>
            <p:cNvGrpSpPr/>
            <p:nvPr/>
          </p:nvGrpSpPr>
          <p:grpSpPr>
            <a:xfrm>
              <a:off x="5921139" y="-155006"/>
              <a:ext cx="3441291" cy="359491"/>
              <a:chOff x="-306543" y="-155006"/>
              <a:chExt cx="3441291" cy="359491"/>
            </a:xfrm>
          </p:grpSpPr>
          <p:sp>
            <p:nvSpPr>
              <p:cNvPr id="2596" name="Google Shape;2596;p2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0" name="Google Shape;2610;p22"/>
          <p:cNvGrpSpPr/>
          <p:nvPr/>
        </p:nvGrpSpPr>
        <p:grpSpPr>
          <a:xfrm>
            <a:off x="1648421" y="-113627"/>
            <a:ext cx="7648762" cy="1657170"/>
            <a:chOff x="1639608" y="-113627"/>
            <a:chExt cx="7648762" cy="1657170"/>
          </a:xfrm>
        </p:grpSpPr>
        <p:sp>
          <p:nvSpPr>
            <p:cNvPr id="2611" name="Google Shape;2611;p2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3" name="Google Shape;2613;p22"/>
          <p:cNvGrpSpPr/>
          <p:nvPr/>
        </p:nvGrpSpPr>
        <p:grpSpPr>
          <a:xfrm flipH="1">
            <a:off x="4397274" y="4938371"/>
            <a:ext cx="4742138" cy="494404"/>
            <a:chOff x="-398247" y="1215021"/>
            <a:chExt cx="4742138" cy="494404"/>
          </a:xfrm>
        </p:grpSpPr>
        <p:sp>
          <p:nvSpPr>
            <p:cNvPr id="2614" name="Google Shape;2614;p2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22"/>
          <p:cNvGrpSpPr/>
          <p:nvPr/>
        </p:nvGrpSpPr>
        <p:grpSpPr>
          <a:xfrm flipH="1">
            <a:off x="6811440" y="4938365"/>
            <a:ext cx="1963003" cy="205136"/>
            <a:chOff x="7283157" y="5024390"/>
            <a:chExt cx="1963003" cy="205136"/>
          </a:xfrm>
        </p:grpSpPr>
        <p:sp>
          <p:nvSpPr>
            <p:cNvPr id="2629" name="Google Shape;2629;p2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22"/>
          <p:cNvGrpSpPr/>
          <p:nvPr/>
        </p:nvGrpSpPr>
        <p:grpSpPr>
          <a:xfrm flipH="1">
            <a:off x="8698919" y="1976358"/>
            <a:ext cx="598267" cy="598523"/>
            <a:chOff x="1850403" y="2555088"/>
            <a:chExt cx="598267" cy="598523"/>
          </a:xfrm>
        </p:grpSpPr>
        <p:sp>
          <p:nvSpPr>
            <p:cNvPr id="2644" name="Google Shape;2644;p2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22"/>
          <p:cNvGrpSpPr/>
          <p:nvPr/>
        </p:nvGrpSpPr>
        <p:grpSpPr>
          <a:xfrm flipH="1">
            <a:off x="263232" y="1091334"/>
            <a:ext cx="161231" cy="340081"/>
            <a:chOff x="5962902" y="3181527"/>
            <a:chExt cx="161231" cy="340081"/>
          </a:xfrm>
        </p:grpSpPr>
        <p:sp>
          <p:nvSpPr>
            <p:cNvPr id="2681" name="Google Shape;2681;p2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6" name="Google Shape;2686;p22"/>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3208"/>
        <p:cNvGrpSpPr/>
        <p:nvPr/>
      </p:nvGrpSpPr>
      <p:grpSpPr>
        <a:xfrm>
          <a:off x="0" y="0"/>
          <a:ext cx="0" cy="0"/>
          <a:chOff x="0" y="0"/>
          <a:chExt cx="0" cy="0"/>
        </a:xfrm>
      </p:grpSpPr>
      <p:sp>
        <p:nvSpPr>
          <p:cNvPr id="3209" name="Google Shape;320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10" name="Google Shape;3210;p27"/>
          <p:cNvSpPr txBox="1">
            <a:spLocks noGrp="1"/>
          </p:cNvSpPr>
          <p:nvPr>
            <p:ph type="subTitle" idx="1"/>
          </p:nvPr>
        </p:nvSpPr>
        <p:spPr>
          <a:xfrm>
            <a:off x="715100" y="1968147"/>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1" name="Google Shape;3211;p27"/>
          <p:cNvSpPr txBox="1">
            <a:spLocks noGrp="1"/>
          </p:cNvSpPr>
          <p:nvPr>
            <p:ph type="subTitle" idx="2"/>
          </p:nvPr>
        </p:nvSpPr>
        <p:spPr>
          <a:xfrm>
            <a:off x="715100" y="3492525"/>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2" name="Google Shape;3212;p27"/>
          <p:cNvSpPr txBox="1">
            <a:spLocks noGrp="1"/>
          </p:cNvSpPr>
          <p:nvPr>
            <p:ph type="subTitle" idx="3"/>
          </p:nvPr>
        </p:nvSpPr>
        <p:spPr>
          <a:xfrm>
            <a:off x="715100" y="16140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13" name="Google Shape;3213;p27"/>
          <p:cNvSpPr txBox="1">
            <a:spLocks noGrp="1"/>
          </p:cNvSpPr>
          <p:nvPr>
            <p:ph type="subTitle" idx="4"/>
          </p:nvPr>
        </p:nvSpPr>
        <p:spPr>
          <a:xfrm>
            <a:off x="715100" y="313841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14" name="Google Shape;3214;p27"/>
          <p:cNvSpPr txBox="1">
            <a:spLocks noGrp="1"/>
          </p:cNvSpPr>
          <p:nvPr>
            <p:ph type="subTitle" idx="5"/>
          </p:nvPr>
        </p:nvSpPr>
        <p:spPr>
          <a:xfrm>
            <a:off x="6092500" y="1968147"/>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5" name="Google Shape;3215;p27"/>
          <p:cNvSpPr txBox="1">
            <a:spLocks noGrp="1"/>
          </p:cNvSpPr>
          <p:nvPr>
            <p:ph type="subTitle" idx="6"/>
          </p:nvPr>
        </p:nvSpPr>
        <p:spPr>
          <a:xfrm>
            <a:off x="6092500" y="3492525"/>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6" name="Google Shape;3216;p27"/>
          <p:cNvSpPr txBox="1">
            <a:spLocks noGrp="1"/>
          </p:cNvSpPr>
          <p:nvPr>
            <p:ph type="subTitle" idx="7"/>
          </p:nvPr>
        </p:nvSpPr>
        <p:spPr>
          <a:xfrm>
            <a:off x="6092500" y="16140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17" name="Google Shape;3217;p27"/>
          <p:cNvSpPr txBox="1">
            <a:spLocks noGrp="1"/>
          </p:cNvSpPr>
          <p:nvPr>
            <p:ph type="subTitle" idx="8"/>
          </p:nvPr>
        </p:nvSpPr>
        <p:spPr>
          <a:xfrm>
            <a:off x="6092500" y="313841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18" name="Google Shape;3218;p27"/>
          <p:cNvSpPr txBox="1">
            <a:spLocks noGrp="1"/>
          </p:cNvSpPr>
          <p:nvPr>
            <p:ph type="subTitle" idx="9"/>
          </p:nvPr>
        </p:nvSpPr>
        <p:spPr>
          <a:xfrm>
            <a:off x="3403800" y="1968147"/>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9" name="Google Shape;3219;p27"/>
          <p:cNvSpPr txBox="1">
            <a:spLocks noGrp="1"/>
          </p:cNvSpPr>
          <p:nvPr>
            <p:ph type="subTitle" idx="13"/>
          </p:nvPr>
        </p:nvSpPr>
        <p:spPr>
          <a:xfrm>
            <a:off x="3403800" y="3492525"/>
            <a:ext cx="23364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20" name="Google Shape;3220;p27"/>
          <p:cNvSpPr txBox="1">
            <a:spLocks noGrp="1"/>
          </p:cNvSpPr>
          <p:nvPr>
            <p:ph type="subTitle" idx="14"/>
          </p:nvPr>
        </p:nvSpPr>
        <p:spPr>
          <a:xfrm>
            <a:off x="3403800" y="161405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21" name="Google Shape;3221;p27"/>
          <p:cNvSpPr txBox="1">
            <a:spLocks noGrp="1"/>
          </p:cNvSpPr>
          <p:nvPr>
            <p:ph type="subTitle" idx="15"/>
          </p:nvPr>
        </p:nvSpPr>
        <p:spPr>
          <a:xfrm>
            <a:off x="3403800" y="3138413"/>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2"/>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222" name="Google Shape;3222;p27"/>
          <p:cNvGrpSpPr/>
          <p:nvPr/>
        </p:nvGrpSpPr>
        <p:grpSpPr>
          <a:xfrm rot="10800000" flipH="1">
            <a:off x="1632436" y="3620990"/>
            <a:ext cx="7648762" cy="1657170"/>
            <a:chOff x="1639608" y="-113627"/>
            <a:chExt cx="7648762" cy="1657170"/>
          </a:xfrm>
        </p:grpSpPr>
        <p:sp>
          <p:nvSpPr>
            <p:cNvPr id="3223" name="Google Shape;3223;p27"/>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7"/>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5" name="Google Shape;3225;p27"/>
          <p:cNvGrpSpPr/>
          <p:nvPr/>
        </p:nvGrpSpPr>
        <p:grpSpPr>
          <a:xfrm>
            <a:off x="4837474" y="-155006"/>
            <a:ext cx="4742138" cy="495843"/>
            <a:chOff x="-438322" y="-155006"/>
            <a:chExt cx="4742138" cy="495843"/>
          </a:xfrm>
        </p:grpSpPr>
        <p:grpSp>
          <p:nvGrpSpPr>
            <p:cNvPr id="3226" name="Google Shape;3226;p27"/>
            <p:cNvGrpSpPr/>
            <p:nvPr/>
          </p:nvGrpSpPr>
          <p:grpSpPr>
            <a:xfrm>
              <a:off x="-438322" y="-153567"/>
              <a:ext cx="4742138" cy="494404"/>
              <a:chOff x="-398247" y="1215021"/>
              <a:chExt cx="4742138" cy="494404"/>
            </a:xfrm>
          </p:grpSpPr>
          <p:sp>
            <p:nvSpPr>
              <p:cNvPr id="3227" name="Google Shape;3227;p27"/>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7"/>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7"/>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7"/>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7"/>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7"/>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7"/>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7"/>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7"/>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7"/>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7"/>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7"/>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7"/>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7"/>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27"/>
            <p:cNvGrpSpPr/>
            <p:nvPr/>
          </p:nvGrpSpPr>
          <p:grpSpPr>
            <a:xfrm>
              <a:off x="-306543" y="-155006"/>
              <a:ext cx="3441291" cy="359491"/>
              <a:chOff x="-306543" y="-155006"/>
              <a:chExt cx="3441291" cy="359491"/>
            </a:xfrm>
          </p:grpSpPr>
          <p:sp>
            <p:nvSpPr>
              <p:cNvPr id="3242" name="Google Shape;3242;p27"/>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7"/>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7"/>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7"/>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7"/>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7"/>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7"/>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7"/>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7"/>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7"/>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7"/>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7"/>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7"/>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7"/>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6" name="Google Shape;3256;p27"/>
          <p:cNvGrpSpPr/>
          <p:nvPr/>
        </p:nvGrpSpPr>
        <p:grpSpPr>
          <a:xfrm>
            <a:off x="8704752" y="1017734"/>
            <a:ext cx="161231" cy="340081"/>
            <a:chOff x="5962902" y="3181527"/>
            <a:chExt cx="161231" cy="340081"/>
          </a:xfrm>
        </p:grpSpPr>
        <p:sp>
          <p:nvSpPr>
            <p:cNvPr id="3257" name="Google Shape;3257;p27"/>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7"/>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7"/>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7"/>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7"/>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2" name="Google Shape;3262;p27"/>
          <p:cNvGrpSpPr/>
          <p:nvPr/>
        </p:nvGrpSpPr>
        <p:grpSpPr>
          <a:xfrm rot="10800000">
            <a:off x="-361937" y="4943004"/>
            <a:ext cx="4742138" cy="494410"/>
            <a:chOff x="3" y="-283314"/>
            <a:chExt cx="4742138" cy="494410"/>
          </a:xfrm>
        </p:grpSpPr>
        <p:grpSp>
          <p:nvGrpSpPr>
            <p:cNvPr id="3263" name="Google Shape;3263;p27"/>
            <p:cNvGrpSpPr/>
            <p:nvPr/>
          </p:nvGrpSpPr>
          <p:grpSpPr>
            <a:xfrm rot="10800000">
              <a:off x="3" y="-283314"/>
              <a:ext cx="4742138" cy="494404"/>
              <a:chOff x="-398247" y="1215021"/>
              <a:chExt cx="4742138" cy="494404"/>
            </a:xfrm>
          </p:grpSpPr>
          <p:sp>
            <p:nvSpPr>
              <p:cNvPr id="3264" name="Google Shape;3264;p27"/>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7"/>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7"/>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7"/>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7"/>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7"/>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7"/>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7"/>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7"/>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7"/>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7"/>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7"/>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7"/>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7"/>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27"/>
            <p:cNvGrpSpPr/>
            <p:nvPr/>
          </p:nvGrpSpPr>
          <p:grpSpPr>
            <a:xfrm rot="10800000">
              <a:off x="2414169" y="5960"/>
              <a:ext cx="1963003" cy="205136"/>
              <a:chOff x="7283157" y="5024390"/>
              <a:chExt cx="1963003" cy="205136"/>
            </a:xfrm>
          </p:grpSpPr>
          <p:sp>
            <p:nvSpPr>
              <p:cNvPr id="3279" name="Google Shape;3279;p27"/>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7"/>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7"/>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7"/>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7"/>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7"/>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7"/>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7"/>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7"/>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7"/>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7"/>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7"/>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7"/>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7"/>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27"/>
          <p:cNvGrpSpPr/>
          <p:nvPr/>
        </p:nvGrpSpPr>
        <p:grpSpPr>
          <a:xfrm>
            <a:off x="-159022" y="1646633"/>
            <a:ext cx="598267" cy="598523"/>
            <a:chOff x="1850403" y="2555088"/>
            <a:chExt cx="598267" cy="598523"/>
          </a:xfrm>
        </p:grpSpPr>
        <p:sp>
          <p:nvSpPr>
            <p:cNvPr id="3294" name="Google Shape;3294;p27"/>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7"/>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7"/>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7"/>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7"/>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7"/>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7"/>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7"/>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7"/>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7"/>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7"/>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7"/>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7"/>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7"/>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7"/>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7"/>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7"/>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7"/>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7"/>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7"/>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7"/>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7"/>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7"/>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7"/>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7"/>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7"/>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7"/>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7"/>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7"/>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7"/>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7"/>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7"/>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7"/>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7"/>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7"/>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7"/>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05"/>
        <p:cNvGrpSpPr/>
        <p:nvPr/>
      </p:nvGrpSpPr>
      <p:grpSpPr>
        <a:xfrm>
          <a:off x="0" y="0"/>
          <a:ext cx="0" cy="0"/>
          <a:chOff x="0" y="0"/>
          <a:chExt cx="0" cy="0"/>
        </a:xfrm>
      </p:grpSpPr>
      <p:grpSp>
        <p:nvGrpSpPr>
          <p:cNvPr id="3906" name="Google Shape;3906;p32"/>
          <p:cNvGrpSpPr/>
          <p:nvPr/>
        </p:nvGrpSpPr>
        <p:grpSpPr>
          <a:xfrm flipH="1">
            <a:off x="-354794" y="-155006"/>
            <a:ext cx="4742138" cy="495843"/>
            <a:chOff x="4752071" y="-155006"/>
            <a:chExt cx="4742138" cy="495843"/>
          </a:xfrm>
        </p:grpSpPr>
        <p:grpSp>
          <p:nvGrpSpPr>
            <p:cNvPr id="3907" name="Google Shape;3907;p32"/>
            <p:cNvGrpSpPr/>
            <p:nvPr/>
          </p:nvGrpSpPr>
          <p:grpSpPr>
            <a:xfrm>
              <a:off x="4752071" y="-153567"/>
              <a:ext cx="4742138" cy="494404"/>
              <a:chOff x="-398247" y="1215021"/>
              <a:chExt cx="4742138" cy="494404"/>
            </a:xfrm>
          </p:grpSpPr>
          <p:sp>
            <p:nvSpPr>
              <p:cNvPr id="3908" name="Google Shape;3908;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32"/>
            <p:cNvGrpSpPr/>
            <p:nvPr/>
          </p:nvGrpSpPr>
          <p:grpSpPr>
            <a:xfrm>
              <a:off x="5921139" y="-155006"/>
              <a:ext cx="3441291" cy="359491"/>
              <a:chOff x="-306543" y="-155006"/>
              <a:chExt cx="3441291" cy="359491"/>
            </a:xfrm>
          </p:grpSpPr>
          <p:sp>
            <p:nvSpPr>
              <p:cNvPr id="3923" name="Google Shape;3923;p32"/>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2"/>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2"/>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7" name="Google Shape;3937;p32"/>
          <p:cNvGrpSpPr/>
          <p:nvPr/>
        </p:nvGrpSpPr>
        <p:grpSpPr>
          <a:xfrm>
            <a:off x="1648421" y="-113627"/>
            <a:ext cx="7648762" cy="1657170"/>
            <a:chOff x="1639608" y="-113627"/>
            <a:chExt cx="7648762" cy="1657170"/>
          </a:xfrm>
        </p:grpSpPr>
        <p:sp>
          <p:nvSpPr>
            <p:cNvPr id="3938" name="Google Shape;3938;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32"/>
          <p:cNvGrpSpPr/>
          <p:nvPr/>
        </p:nvGrpSpPr>
        <p:grpSpPr>
          <a:xfrm flipH="1">
            <a:off x="4397274" y="4938371"/>
            <a:ext cx="4742138" cy="494404"/>
            <a:chOff x="-398247" y="1215021"/>
            <a:chExt cx="4742138" cy="494404"/>
          </a:xfrm>
        </p:grpSpPr>
        <p:sp>
          <p:nvSpPr>
            <p:cNvPr id="3941" name="Google Shape;3941;p32"/>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32"/>
          <p:cNvGrpSpPr/>
          <p:nvPr/>
        </p:nvGrpSpPr>
        <p:grpSpPr>
          <a:xfrm flipH="1">
            <a:off x="6811440" y="4938365"/>
            <a:ext cx="1963003" cy="205136"/>
            <a:chOff x="7283157" y="5024390"/>
            <a:chExt cx="1963003" cy="205136"/>
          </a:xfrm>
        </p:grpSpPr>
        <p:sp>
          <p:nvSpPr>
            <p:cNvPr id="3956" name="Google Shape;3956;p32"/>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2"/>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2"/>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32"/>
          <p:cNvGrpSpPr/>
          <p:nvPr/>
        </p:nvGrpSpPr>
        <p:grpSpPr>
          <a:xfrm flipH="1">
            <a:off x="8698919" y="1976358"/>
            <a:ext cx="598267" cy="598523"/>
            <a:chOff x="1850403" y="2555088"/>
            <a:chExt cx="598267" cy="598523"/>
          </a:xfrm>
        </p:grpSpPr>
        <p:sp>
          <p:nvSpPr>
            <p:cNvPr id="3971" name="Google Shape;3971;p32"/>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2"/>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2"/>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2"/>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2"/>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2"/>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2"/>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2"/>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2"/>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2"/>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2"/>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2"/>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2"/>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2"/>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2"/>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2"/>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2"/>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2"/>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2"/>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32"/>
          <p:cNvGrpSpPr/>
          <p:nvPr/>
        </p:nvGrpSpPr>
        <p:grpSpPr>
          <a:xfrm flipH="1">
            <a:off x="263232" y="1091334"/>
            <a:ext cx="161231" cy="340081"/>
            <a:chOff x="5962902" y="3181527"/>
            <a:chExt cx="161231" cy="340081"/>
          </a:xfrm>
        </p:grpSpPr>
        <p:sp>
          <p:nvSpPr>
            <p:cNvPr id="4008" name="Google Shape;4008;p32"/>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2"/>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2"/>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2"/>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2"/>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3" name="Google Shape;4013;p32"/>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14"/>
        <p:cNvGrpSpPr/>
        <p:nvPr/>
      </p:nvGrpSpPr>
      <p:grpSpPr>
        <a:xfrm>
          <a:off x="0" y="0"/>
          <a:ext cx="0" cy="0"/>
          <a:chOff x="0" y="0"/>
          <a:chExt cx="0" cy="0"/>
        </a:xfrm>
      </p:grpSpPr>
      <p:grpSp>
        <p:nvGrpSpPr>
          <p:cNvPr id="4015" name="Google Shape;4015;p33"/>
          <p:cNvGrpSpPr/>
          <p:nvPr/>
        </p:nvGrpSpPr>
        <p:grpSpPr>
          <a:xfrm>
            <a:off x="4752071" y="-155006"/>
            <a:ext cx="4742138" cy="495843"/>
            <a:chOff x="4752071" y="-155006"/>
            <a:chExt cx="4742138" cy="495843"/>
          </a:xfrm>
        </p:grpSpPr>
        <p:grpSp>
          <p:nvGrpSpPr>
            <p:cNvPr id="4016" name="Google Shape;4016;p33"/>
            <p:cNvGrpSpPr/>
            <p:nvPr/>
          </p:nvGrpSpPr>
          <p:grpSpPr>
            <a:xfrm>
              <a:off x="4752071" y="-153567"/>
              <a:ext cx="4742138" cy="494404"/>
              <a:chOff x="-398247" y="1215021"/>
              <a:chExt cx="4742138" cy="494404"/>
            </a:xfrm>
          </p:grpSpPr>
          <p:sp>
            <p:nvSpPr>
              <p:cNvPr id="4017" name="Google Shape;4017;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33"/>
            <p:cNvGrpSpPr/>
            <p:nvPr/>
          </p:nvGrpSpPr>
          <p:grpSpPr>
            <a:xfrm>
              <a:off x="5921139" y="-155006"/>
              <a:ext cx="3441291" cy="359491"/>
              <a:chOff x="-306543" y="-155006"/>
              <a:chExt cx="3441291" cy="359491"/>
            </a:xfrm>
          </p:grpSpPr>
          <p:sp>
            <p:nvSpPr>
              <p:cNvPr id="4032" name="Google Shape;4032;p33"/>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3"/>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3"/>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3"/>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3"/>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3"/>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3"/>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3"/>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3"/>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3"/>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3"/>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3"/>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3"/>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3"/>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6" name="Google Shape;4046;p33"/>
          <p:cNvGrpSpPr/>
          <p:nvPr/>
        </p:nvGrpSpPr>
        <p:grpSpPr>
          <a:xfrm flipH="1">
            <a:off x="-157768" y="-113627"/>
            <a:ext cx="7648762" cy="1657170"/>
            <a:chOff x="1639608" y="-113627"/>
            <a:chExt cx="7648762" cy="1657170"/>
          </a:xfrm>
        </p:grpSpPr>
        <p:sp>
          <p:nvSpPr>
            <p:cNvPr id="4047" name="Google Shape;4047;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33"/>
          <p:cNvGrpSpPr/>
          <p:nvPr/>
        </p:nvGrpSpPr>
        <p:grpSpPr>
          <a:xfrm>
            <a:off x="3" y="4938371"/>
            <a:ext cx="4742138" cy="494404"/>
            <a:chOff x="-398247" y="1215021"/>
            <a:chExt cx="4742138" cy="494404"/>
          </a:xfrm>
        </p:grpSpPr>
        <p:sp>
          <p:nvSpPr>
            <p:cNvPr id="4050" name="Google Shape;4050;p3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33"/>
          <p:cNvGrpSpPr/>
          <p:nvPr/>
        </p:nvGrpSpPr>
        <p:grpSpPr>
          <a:xfrm>
            <a:off x="364972" y="4938365"/>
            <a:ext cx="1963003" cy="205136"/>
            <a:chOff x="7283157" y="5024390"/>
            <a:chExt cx="1963003" cy="205136"/>
          </a:xfrm>
        </p:grpSpPr>
        <p:sp>
          <p:nvSpPr>
            <p:cNvPr id="4065" name="Google Shape;4065;p33"/>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3"/>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3"/>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3"/>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3"/>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3"/>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3"/>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3"/>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3"/>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3"/>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3"/>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3"/>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3"/>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3"/>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33"/>
          <p:cNvGrpSpPr/>
          <p:nvPr/>
        </p:nvGrpSpPr>
        <p:grpSpPr>
          <a:xfrm>
            <a:off x="-157772" y="1976358"/>
            <a:ext cx="598267" cy="598523"/>
            <a:chOff x="1850403" y="2555088"/>
            <a:chExt cx="598267" cy="598523"/>
          </a:xfrm>
        </p:grpSpPr>
        <p:sp>
          <p:nvSpPr>
            <p:cNvPr id="4080" name="Google Shape;4080;p33"/>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3"/>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3"/>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3"/>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3"/>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3"/>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3"/>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3"/>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3"/>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3"/>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3"/>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3"/>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3"/>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3"/>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3"/>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3"/>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3"/>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3"/>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3"/>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3"/>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3"/>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3"/>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3"/>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3"/>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3"/>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3"/>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3"/>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3"/>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3"/>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3"/>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3"/>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3"/>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3"/>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3"/>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3"/>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3"/>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33"/>
          <p:cNvGrpSpPr/>
          <p:nvPr/>
        </p:nvGrpSpPr>
        <p:grpSpPr>
          <a:xfrm>
            <a:off x="8714952" y="1091334"/>
            <a:ext cx="161231" cy="340081"/>
            <a:chOff x="5962902" y="3181527"/>
            <a:chExt cx="161231" cy="340081"/>
          </a:xfrm>
        </p:grpSpPr>
        <p:sp>
          <p:nvSpPr>
            <p:cNvPr id="4117" name="Google Shape;4117;p3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2" name="Google Shape;4122;p33"/>
          <p:cNvSpPr/>
          <p:nvPr/>
        </p:nvSpPr>
        <p:spPr>
          <a:xfrm>
            <a:off x="8704738"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6"/>
        <p:cNvGrpSpPr/>
        <p:nvPr/>
      </p:nvGrpSpPr>
      <p:grpSpPr>
        <a:xfrm>
          <a:off x="0" y="0"/>
          <a:ext cx="0" cy="0"/>
          <a:chOff x="0" y="0"/>
          <a:chExt cx="0" cy="0"/>
        </a:xfrm>
      </p:grpSpPr>
      <p:sp>
        <p:nvSpPr>
          <p:cNvPr id="167" name="Google Shape;167;p3"/>
          <p:cNvSpPr txBox="1">
            <a:spLocks noGrp="1"/>
          </p:cNvSpPr>
          <p:nvPr>
            <p:ph type="title"/>
          </p:nvPr>
        </p:nvSpPr>
        <p:spPr>
          <a:xfrm>
            <a:off x="1826600" y="2546775"/>
            <a:ext cx="5490900" cy="6666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200" b="1">
                <a:solidFill>
                  <a:schemeClr val="dk2"/>
                </a:solidFill>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title" idx="2" hasCustomPrompt="1"/>
          </p:nvPr>
        </p:nvSpPr>
        <p:spPr>
          <a:xfrm>
            <a:off x="4152250" y="1757212"/>
            <a:ext cx="8397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lt1"/>
                </a:solidFill>
                <a:latin typeface="Montserrat"/>
                <a:ea typeface="Montserrat"/>
                <a:cs typeface="Montserrat"/>
                <a:sym typeface="Montserra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3"/>
          <p:cNvSpPr txBox="1">
            <a:spLocks noGrp="1"/>
          </p:cNvSpPr>
          <p:nvPr>
            <p:ph type="subTitle" idx="1"/>
          </p:nvPr>
        </p:nvSpPr>
        <p:spPr>
          <a:xfrm>
            <a:off x="1826600" y="3213375"/>
            <a:ext cx="5491200" cy="43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0" name="Google Shape;170;p3"/>
          <p:cNvGrpSpPr/>
          <p:nvPr/>
        </p:nvGrpSpPr>
        <p:grpSpPr>
          <a:xfrm>
            <a:off x="-438322" y="-155006"/>
            <a:ext cx="4742138" cy="495843"/>
            <a:chOff x="-438322" y="-155006"/>
            <a:chExt cx="4742138" cy="495843"/>
          </a:xfrm>
        </p:grpSpPr>
        <p:grpSp>
          <p:nvGrpSpPr>
            <p:cNvPr id="171" name="Google Shape;171;p3"/>
            <p:cNvGrpSpPr/>
            <p:nvPr/>
          </p:nvGrpSpPr>
          <p:grpSpPr>
            <a:xfrm>
              <a:off x="-438322" y="-153567"/>
              <a:ext cx="4742138" cy="494404"/>
              <a:chOff x="-398247" y="1215021"/>
              <a:chExt cx="4742138" cy="494404"/>
            </a:xfrm>
          </p:grpSpPr>
          <p:sp>
            <p:nvSpPr>
              <p:cNvPr id="172" name="Google Shape;172;p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3"/>
            <p:cNvGrpSpPr/>
            <p:nvPr/>
          </p:nvGrpSpPr>
          <p:grpSpPr>
            <a:xfrm>
              <a:off x="-306543" y="-155006"/>
              <a:ext cx="3441291" cy="359491"/>
              <a:chOff x="-306543" y="-155006"/>
              <a:chExt cx="3441291" cy="359491"/>
            </a:xfrm>
          </p:grpSpPr>
          <p:sp>
            <p:nvSpPr>
              <p:cNvPr id="187" name="Google Shape;187;p3"/>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 name="Google Shape;201;p3"/>
          <p:cNvGrpSpPr/>
          <p:nvPr/>
        </p:nvGrpSpPr>
        <p:grpSpPr>
          <a:xfrm>
            <a:off x="1639608" y="-113627"/>
            <a:ext cx="7648762" cy="1657170"/>
            <a:chOff x="1639608" y="-113627"/>
            <a:chExt cx="7648762" cy="1657170"/>
          </a:xfrm>
        </p:grpSpPr>
        <p:sp>
          <p:nvSpPr>
            <p:cNvPr id="202" name="Google Shape;202;p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
          <p:cNvGrpSpPr/>
          <p:nvPr/>
        </p:nvGrpSpPr>
        <p:grpSpPr>
          <a:xfrm>
            <a:off x="-155722" y="1646633"/>
            <a:ext cx="598267" cy="598523"/>
            <a:chOff x="1850403" y="2555088"/>
            <a:chExt cx="598267" cy="598523"/>
          </a:xfrm>
        </p:grpSpPr>
        <p:sp>
          <p:nvSpPr>
            <p:cNvPr id="205" name="Google Shape;205;p3"/>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3"/>
          <p:cNvGrpSpPr/>
          <p:nvPr/>
        </p:nvGrpSpPr>
        <p:grpSpPr>
          <a:xfrm>
            <a:off x="7840578" y="387601"/>
            <a:ext cx="932592" cy="953409"/>
            <a:chOff x="6692628" y="3166401"/>
            <a:chExt cx="932592" cy="953409"/>
          </a:xfrm>
        </p:grpSpPr>
        <p:sp>
          <p:nvSpPr>
            <p:cNvPr id="242" name="Google Shape;242;p3"/>
            <p:cNvSpPr/>
            <p:nvPr/>
          </p:nvSpPr>
          <p:spPr>
            <a:xfrm>
              <a:off x="6693780" y="316640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7234359" y="3893570"/>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7503674" y="3614854"/>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6692628" y="3224313"/>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
          <p:cNvGrpSpPr/>
          <p:nvPr/>
        </p:nvGrpSpPr>
        <p:grpSpPr>
          <a:xfrm>
            <a:off x="4546228" y="4938371"/>
            <a:ext cx="4742138" cy="494404"/>
            <a:chOff x="-398247" y="1215021"/>
            <a:chExt cx="4742138" cy="494404"/>
          </a:xfrm>
        </p:grpSpPr>
        <p:sp>
          <p:nvSpPr>
            <p:cNvPr id="247" name="Google Shape;247;p3"/>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3"/>
          <p:cNvGrpSpPr/>
          <p:nvPr/>
        </p:nvGrpSpPr>
        <p:grpSpPr>
          <a:xfrm>
            <a:off x="8815165" y="4153999"/>
            <a:ext cx="598523" cy="598523"/>
            <a:chOff x="5386955" y="3734674"/>
            <a:chExt cx="598523" cy="598523"/>
          </a:xfrm>
        </p:grpSpPr>
        <p:sp>
          <p:nvSpPr>
            <p:cNvPr id="262" name="Google Shape;262;p3"/>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
          <p:cNvGrpSpPr/>
          <p:nvPr/>
        </p:nvGrpSpPr>
        <p:grpSpPr>
          <a:xfrm>
            <a:off x="8731485" y="2090087"/>
            <a:ext cx="161231" cy="340081"/>
            <a:chOff x="5962902" y="3181527"/>
            <a:chExt cx="161231" cy="340081"/>
          </a:xfrm>
        </p:grpSpPr>
        <p:sp>
          <p:nvSpPr>
            <p:cNvPr id="299" name="Google Shape;299;p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
          <p:cNvGrpSpPr/>
          <p:nvPr/>
        </p:nvGrpSpPr>
        <p:grpSpPr>
          <a:xfrm>
            <a:off x="7325382" y="4938365"/>
            <a:ext cx="1963003" cy="205136"/>
            <a:chOff x="7283157" y="5024390"/>
            <a:chExt cx="1963003" cy="205136"/>
          </a:xfrm>
        </p:grpSpPr>
        <p:sp>
          <p:nvSpPr>
            <p:cNvPr id="305" name="Google Shape;305;p3"/>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
          <p:cNvGrpSpPr/>
          <p:nvPr/>
        </p:nvGrpSpPr>
        <p:grpSpPr>
          <a:xfrm>
            <a:off x="251285" y="3735659"/>
            <a:ext cx="161231" cy="340081"/>
            <a:chOff x="5962902" y="3181527"/>
            <a:chExt cx="161231" cy="340081"/>
          </a:xfrm>
        </p:grpSpPr>
        <p:sp>
          <p:nvSpPr>
            <p:cNvPr id="320" name="Google Shape;320;p3"/>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3"/>
          <p:cNvGrpSpPr/>
          <p:nvPr/>
        </p:nvGrpSpPr>
        <p:grpSpPr>
          <a:xfrm>
            <a:off x="10" y="4608512"/>
            <a:ext cx="3811200" cy="689440"/>
            <a:chOff x="10" y="4263787"/>
            <a:chExt cx="3811200" cy="689440"/>
          </a:xfrm>
        </p:grpSpPr>
        <p:sp>
          <p:nvSpPr>
            <p:cNvPr id="326" name="Google Shape;326;p3"/>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5"/>
        <p:cNvGrpSpPr/>
        <p:nvPr/>
      </p:nvGrpSpPr>
      <p:grpSpPr>
        <a:xfrm>
          <a:off x="0" y="0"/>
          <a:ext cx="0" cy="0"/>
          <a:chOff x="0" y="0"/>
          <a:chExt cx="0" cy="0"/>
        </a:xfrm>
      </p:grpSpPr>
      <p:sp>
        <p:nvSpPr>
          <p:cNvPr id="556" name="Google Shape;55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7" name="Google Shape;557;p6"/>
          <p:cNvGrpSpPr/>
          <p:nvPr/>
        </p:nvGrpSpPr>
        <p:grpSpPr>
          <a:xfrm>
            <a:off x="4752071" y="-155006"/>
            <a:ext cx="4742138" cy="495843"/>
            <a:chOff x="4752071" y="-155006"/>
            <a:chExt cx="4742138" cy="495843"/>
          </a:xfrm>
        </p:grpSpPr>
        <p:grpSp>
          <p:nvGrpSpPr>
            <p:cNvPr id="558" name="Google Shape;558;p6"/>
            <p:cNvGrpSpPr/>
            <p:nvPr/>
          </p:nvGrpSpPr>
          <p:grpSpPr>
            <a:xfrm>
              <a:off x="4752071" y="-153567"/>
              <a:ext cx="4742138" cy="494404"/>
              <a:chOff x="-398247" y="1215021"/>
              <a:chExt cx="4742138" cy="494404"/>
            </a:xfrm>
          </p:grpSpPr>
          <p:sp>
            <p:nvSpPr>
              <p:cNvPr id="559" name="Google Shape;559;p6"/>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6"/>
            <p:cNvGrpSpPr/>
            <p:nvPr/>
          </p:nvGrpSpPr>
          <p:grpSpPr>
            <a:xfrm>
              <a:off x="5921139" y="-155006"/>
              <a:ext cx="3441291" cy="359491"/>
              <a:chOff x="-306543" y="-155006"/>
              <a:chExt cx="3441291" cy="359491"/>
            </a:xfrm>
          </p:grpSpPr>
          <p:sp>
            <p:nvSpPr>
              <p:cNvPr id="574" name="Google Shape;574;p6"/>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 name="Google Shape;588;p6"/>
          <p:cNvGrpSpPr/>
          <p:nvPr/>
        </p:nvGrpSpPr>
        <p:grpSpPr>
          <a:xfrm flipH="1">
            <a:off x="-157768" y="-113627"/>
            <a:ext cx="7648762" cy="1657170"/>
            <a:chOff x="1639608" y="-113627"/>
            <a:chExt cx="7648762" cy="1657170"/>
          </a:xfrm>
        </p:grpSpPr>
        <p:sp>
          <p:nvSpPr>
            <p:cNvPr id="589" name="Google Shape;589;p6"/>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6"/>
          <p:cNvGrpSpPr/>
          <p:nvPr/>
        </p:nvGrpSpPr>
        <p:grpSpPr>
          <a:xfrm>
            <a:off x="3" y="4938371"/>
            <a:ext cx="4742138" cy="494404"/>
            <a:chOff x="-398247" y="1215021"/>
            <a:chExt cx="4742138" cy="494404"/>
          </a:xfrm>
        </p:grpSpPr>
        <p:sp>
          <p:nvSpPr>
            <p:cNvPr id="592" name="Google Shape;592;p6"/>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6"/>
          <p:cNvGrpSpPr/>
          <p:nvPr/>
        </p:nvGrpSpPr>
        <p:grpSpPr>
          <a:xfrm>
            <a:off x="364972" y="4938365"/>
            <a:ext cx="1963003" cy="205136"/>
            <a:chOff x="7283157" y="5024390"/>
            <a:chExt cx="1963003" cy="205136"/>
          </a:xfrm>
        </p:grpSpPr>
        <p:sp>
          <p:nvSpPr>
            <p:cNvPr id="607" name="Google Shape;607;p6"/>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6"/>
          <p:cNvGrpSpPr/>
          <p:nvPr/>
        </p:nvGrpSpPr>
        <p:grpSpPr>
          <a:xfrm>
            <a:off x="-157772" y="1976358"/>
            <a:ext cx="598267" cy="598523"/>
            <a:chOff x="1850403" y="2555088"/>
            <a:chExt cx="598267" cy="598523"/>
          </a:xfrm>
        </p:grpSpPr>
        <p:sp>
          <p:nvSpPr>
            <p:cNvPr id="622" name="Google Shape;622;p6"/>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6"/>
          <p:cNvGrpSpPr/>
          <p:nvPr/>
        </p:nvGrpSpPr>
        <p:grpSpPr>
          <a:xfrm>
            <a:off x="8714952" y="1091334"/>
            <a:ext cx="161231" cy="340081"/>
            <a:chOff x="5962902" y="3181527"/>
            <a:chExt cx="161231" cy="340081"/>
          </a:xfrm>
        </p:grpSpPr>
        <p:sp>
          <p:nvSpPr>
            <p:cNvPr id="659" name="Google Shape;659;p6"/>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6"/>
          <p:cNvSpPr/>
          <p:nvPr/>
        </p:nvSpPr>
        <p:spPr>
          <a:xfrm>
            <a:off x="8704738"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5"/>
        <p:cNvGrpSpPr/>
        <p:nvPr/>
      </p:nvGrpSpPr>
      <p:grpSpPr>
        <a:xfrm>
          <a:off x="0" y="0"/>
          <a:ext cx="0" cy="0"/>
          <a:chOff x="0" y="0"/>
          <a:chExt cx="0" cy="0"/>
        </a:xfrm>
      </p:grpSpPr>
      <p:sp>
        <p:nvSpPr>
          <p:cNvPr id="666" name="Google Shape;666;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7" name="Google Shape;667;p7"/>
          <p:cNvSpPr txBox="1">
            <a:spLocks noGrp="1"/>
          </p:cNvSpPr>
          <p:nvPr>
            <p:ph type="body" idx="1"/>
          </p:nvPr>
        </p:nvSpPr>
        <p:spPr>
          <a:xfrm>
            <a:off x="2129850" y="1519275"/>
            <a:ext cx="4884300" cy="2284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grpSp>
        <p:nvGrpSpPr>
          <p:cNvPr id="668" name="Google Shape;668;p7"/>
          <p:cNvGrpSpPr/>
          <p:nvPr/>
        </p:nvGrpSpPr>
        <p:grpSpPr>
          <a:xfrm flipH="1">
            <a:off x="-354794" y="-155006"/>
            <a:ext cx="4742138" cy="495843"/>
            <a:chOff x="4752071" y="-155006"/>
            <a:chExt cx="4742138" cy="495843"/>
          </a:xfrm>
        </p:grpSpPr>
        <p:grpSp>
          <p:nvGrpSpPr>
            <p:cNvPr id="669" name="Google Shape;669;p7"/>
            <p:cNvGrpSpPr/>
            <p:nvPr/>
          </p:nvGrpSpPr>
          <p:grpSpPr>
            <a:xfrm>
              <a:off x="4752071" y="-153567"/>
              <a:ext cx="4742138" cy="494404"/>
              <a:chOff x="-398247" y="1215021"/>
              <a:chExt cx="4742138" cy="494404"/>
            </a:xfrm>
          </p:grpSpPr>
          <p:sp>
            <p:nvSpPr>
              <p:cNvPr id="670" name="Google Shape;670;p7"/>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7"/>
            <p:cNvGrpSpPr/>
            <p:nvPr/>
          </p:nvGrpSpPr>
          <p:grpSpPr>
            <a:xfrm>
              <a:off x="5921139" y="-155006"/>
              <a:ext cx="3441291" cy="359491"/>
              <a:chOff x="-306543" y="-155006"/>
              <a:chExt cx="3441291" cy="359491"/>
            </a:xfrm>
          </p:grpSpPr>
          <p:sp>
            <p:nvSpPr>
              <p:cNvPr id="685" name="Google Shape;685;p7"/>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 name="Google Shape;699;p7"/>
          <p:cNvGrpSpPr/>
          <p:nvPr/>
        </p:nvGrpSpPr>
        <p:grpSpPr>
          <a:xfrm>
            <a:off x="1648421" y="-113627"/>
            <a:ext cx="7648762" cy="1657170"/>
            <a:chOff x="1639608" y="-113627"/>
            <a:chExt cx="7648762" cy="1657170"/>
          </a:xfrm>
        </p:grpSpPr>
        <p:sp>
          <p:nvSpPr>
            <p:cNvPr id="700" name="Google Shape;700;p7"/>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7"/>
          <p:cNvGrpSpPr/>
          <p:nvPr/>
        </p:nvGrpSpPr>
        <p:grpSpPr>
          <a:xfrm flipH="1">
            <a:off x="4397274" y="4938371"/>
            <a:ext cx="4742138" cy="494404"/>
            <a:chOff x="-398247" y="1215021"/>
            <a:chExt cx="4742138" cy="494404"/>
          </a:xfrm>
        </p:grpSpPr>
        <p:sp>
          <p:nvSpPr>
            <p:cNvPr id="703" name="Google Shape;703;p7"/>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7"/>
          <p:cNvGrpSpPr/>
          <p:nvPr/>
        </p:nvGrpSpPr>
        <p:grpSpPr>
          <a:xfrm flipH="1">
            <a:off x="6811440" y="4938365"/>
            <a:ext cx="1963003" cy="205136"/>
            <a:chOff x="7283157" y="5024390"/>
            <a:chExt cx="1963003" cy="205136"/>
          </a:xfrm>
        </p:grpSpPr>
        <p:sp>
          <p:nvSpPr>
            <p:cNvPr id="718" name="Google Shape;718;p7"/>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7"/>
          <p:cNvGrpSpPr/>
          <p:nvPr/>
        </p:nvGrpSpPr>
        <p:grpSpPr>
          <a:xfrm flipH="1">
            <a:off x="8698919" y="1976358"/>
            <a:ext cx="598267" cy="598523"/>
            <a:chOff x="1850403" y="2555088"/>
            <a:chExt cx="598267" cy="598523"/>
          </a:xfrm>
        </p:grpSpPr>
        <p:sp>
          <p:nvSpPr>
            <p:cNvPr id="733" name="Google Shape;733;p7"/>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7"/>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7"/>
          <p:cNvGrpSpPr/>
          <p:nvPr/>
        </p:nvGrpSpPr>
        <p:grpSpPr>
          <a:xfrm flipH="1">
            <a:off x="263232" y="1091334"/>
            <a:ext cx="161231" cy="340081"/>
            <a:chOff x="5962902" y="3181527"/>
            <a:chExt cx="161231" cy="340081"/>
          </a:xfrm>
        </p:grpSpPr>
        <p:sp>
          <p:nvSpPr>
            <p:cNvPr id="770" name="Google Shape;770;p7"/>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7"/>
          <p:cNvSpPr/>
          <p:nvPr/>
        </p:nvSpPr>
        <p:spPr>
          <a:xfrm flipH="1">
            <a:off x="434645" y="2772625"/>
            <a:ext cx="32" cy="1835887"/>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6"/>
        <p:cNvGrpSpPr/>
        <p:nvPr/>
      </p:nvGrpSpPr>
      <p:grpSpPr>
        <a:xfrm>
          <a:off x="0" y="0"/>
          <a:ext cx="0" cy="0"/>
          <a:chOff x="0" y="0"/>
          <a:chExt cx="0" cy="0"/>
        </a:xfrm>
      </p:grpSpPr>
      <p:sp>
        <p:nvSpPr>
          <p:cNvPr id="777" name="Google Shape;77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778" name="Google Shape;778;p8"/>
          <p:cNvGrpSpPr/>
          <p:nvPr/>
        </p:nvGrpSpPr>
        <p:grpSpPr>
          <a:xfrm flipH="1">
            <a:off x="4840420" y="-155006"/>
            <a:ext cx="4742138" cy="495843"/>
            <a:chOff x="-438322" y="-155006"/>
            <a:chExt cx="4742138" cy="495843"/>
          </a:xfrm>
        </p:grpSpPr>
        <p:grpSp>
          <p:nvGrpSpPr>
            <p:cNvPr id="779" name="Google Shape;779;p8"/>
            <p:cNvGrpSpPr/>
            <p:nvPr/>
          </p:nvGrpSpPr>
          <p:grpSpPr>
            <a:xfrm>
              <a:off x="-438322" y="-153567"/>
              <a:ext cx="4742138" cy="494404"/>
              <a:chOff x="-398247" y="1215021"/>
              <a:chExt cx="4742138" cy="494404"/>
            </a:xfrm>
          </p:grpSpPr>
          <p:sp>
            <p:nvSpPr>
              <p:cNvPr id="780" name="Google Shape;780;p8"/>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8"/>
            <p:cNvGrpSpPr/>
            <p:nvPr/>
          </p:nvGrpSpPr>
          <p:grpSpPr>
            <a:xfrm>
              <a:off x="-306543" y="-155006"/>
              <a:ext cx="3441291" cy="359491"/>
              <a:chOff x="-306543" y="-155006"/>
              <a:chExt cx="3441291" cy="359491"/>
            </a:xfrm>
          </p:grpSpPr>
          <p:sp>
            <p:nvSpPr>
              <p:cNvPr id="795" name="Google Shape;795;p8"/>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8"/>
          <p:cNvGrpSpPr/>
          <p:nvPr/>
        </p:nvGrpSpPr>
        <p:grpSpPr>
          <a:xfrm flipH="1">
            <a:off x="-144134" y="-113627"/>
            <a:ext cx="7648762" cy="1657170"/>
            <a:chOff x="1639608" y="-113627"/>
            <a:chExt cx="7648762" cy="1657170"/>
          </a:xfrm>
        </p:grpSpPr>
        <p:sp>
          <p:nvSpPr>
            <p:cNvPr id="810" name="Google Shape;810;p8"/>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8"/>
          <p:cNvGrpSpPr/>
          <p:nvPr/>
        </p:nvGrpSpPr>
        <p:grpSpPr>
          <a:xfrm flipH="1">
            <a:off x="8701690" y="1646633"/>
            <a:ext cx="598267" cy="598523"/>
            <a:chOff x="1850403" y="2555088"/>
            <a:chExt cx="598267" cy="598523"/>
          </a:xfrm>
        </p:grpSpPr>
        <p:sp>
          <p:nvSpPr>
            <p:cNvPr id="813" name="Google Shape;813;p8"/>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8"/>
          <p:cNvGrpSpPr/>
          <p:nvPr/>
        </p:nvGrpSpPr>
        <p:grpSpPr>
          <a:xfrm flipH="1">
            <a:off x="371065" y="387601"/>
            <a:ext cx="932592" cy="953409"/>
            <a:chOff x="6692628" y="3166401"/>
            <a:chExt cx="932592" cy="953409"/>
          </a:xfrm>
        </p:grpSpPr>
        <p:sp>
          <p:nvSpPr>
            <p:cNvPr id="850" name="Google Shape;850;p8"/>
            <p:cNvSpPr/>
            <p:nvPr/>
          </p:nvSpPr>
          <p:spPr>
            <a:xfrm>
              <a:off x="6693780" y="316640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7234359" y="3893570"/>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7503674" y="3614854"/>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6692628" y="3224313"/>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8"/>
          <p:cNvGrpSpPr/>
          <p:nvPr/>
        </p:nvGrpSpPr>
        <p:grpSpPr>
          <a:xfrm flipH="1">
            <a:off x="-144130" y="4938371"/>
            <a:ext cx="4742138" cy="494404"/>
            <a:chOff x="-398247" y="1215021"/>
            <a:chExt cx="4742138" cy="494404"/>
          </a:xfrm>
        </p:grpSpPr>
        <p:sp>
          <p:nvSpPr>
            <p:cNvPr id="855" name="Google Shape;855;p8"/>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8"/>
          <p:cNvGrpSpPr/>
          <p:nvPr/>
        </p:nvGrpSpPr>
        <p:grpSpPr>
          <a:xfrm flipH="1">
            <a:off x="-269452" y="4153999"/>
            <a:ext cx="598523" cy="598523"/>
            <a:chOff x="5386955" y="3734674"/>
            <a:chExt cx="598523" cy="598523"/>
          </a:xfrm>
        </p:grpSpPr>
        <p:sp>
          <p:nvSpPr>
            <p:cNvPr id="870" name="Google Shape;870;p8"/>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8"/>
          <p:cNvGrpSpPr/>
          <p:nvPr/>
        </p:nvGrpSpPr>
        <p:grpSpPr>
          <a:xfrm flipH="1">
            <a:off x="251520" y="2090087"/>
            <a:ext cx="161231" cy="340081"/>
            <a:chOff x="5962902" y="3181527"/>
            <a:chExt cx="161231" cy="340081"/>
          </a:xfrm>
        </p:grpSpPr>
        <p:sp>
          <p:nvSpPr>
            <p:cNvPr id="907" name="Google Shape;907;p8"/>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8"/>
          <p:cNvGrpSpPr/>
          <p:nvPr/>
        </p:nvGrpSpPr>
        <p:grpSpPr>
          <a:xfrm flipH="1">
            <a:off x="-144149" y="4938365"/>
            <a:ext cx="1963003" cy="205136"/>
            <a:chOff x="7283157" y="5024390"/>
            <a:chExt cx="1963003" cy="205136"/>
          </a:xfrm>
        </p:grpSpPr>
        <p:sp>
          <p:nvSpPr>
            <p:cNvPr id="913" name="Google Shape;913;p8"/>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8"/>
          <p:cNvGrpSpPr/>
          <p:nvPr/>
        </p:nvGrpSpPr>
        <p:grpSpPr>
          <a:xfrm flipH="1">
            <a:off x="8731720" y="3735659"/>
            <a:ext cx="161231" cy="340081"/>
            <a:chOff x="5962902" y="3181527"/>
            <a:chExt cx="161231" cy="340081"/>
          </a:xfrm>
        </p:grpSpPr>
        <p:sp>
          <p:nvSpPr>
            <p:cNvPr id="928" name="Google Shape;928;p8"/>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8"/>
          <p:cNvGrpSpPr/>
          <p:nvPr/>
        </p:nvGrpSpPr>
        <p:grpSpPr>
          <a:xfrm flipH="1">
            <a:off x="5333026" y="4608512"/>
            <a:ext cx="3811200" cy="689440"/>
            <a:chOff x="10" y="4263787"/>
            <a:chExt cx="3811200" cy="689440"/>
          </a:xfrm>
        </p:grpSpPr>
        <p:sp>
          <p:nvSpPr>
            <p:cNvPr id="934" name="Google Shape;934;p8"/>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8"/>
        <p:cNvGrpSpPr/>
        <p:nvPr/>
      </p:nvGrpSpPr>
      <p:grpSpPr>
        <a:xfrm>
          <a:off x="0" y="0"/>
          <a:ext cx="0" cy="0"/>
          <a:chOff x="0" y="0"/>
          <a:chExt cx="0" cy="0"/>
        </a:xfrm>
      </p:grpSpPr>
      <p:sp>
        <p:nvSpPr>
          <p:cNvPr id="939" name="Google Shape;939;p9"/>
          <p:cNvSpPr txBox="1">
            <a:spLocks noGrp="1"/>
          </p:cNvSpPr>
          <p:nvPr>
            <p:ph type="title"/>
          </p:nvPr>
        </p:nvSpPr>
        <p:spPr>
          <a:xfrm>
            <a:off x="1997700" y="1496213"/>
            <a:ext cx="5148600" cy="10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b="1">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0" name="Google Shape;940;p9"/>
          <p:cNvSpPr txBox="1">
            <a:spLocks noGrp="1"/>
          </p:cNvSpPr>
          <p:nvPr>
            <p:ph type="subTitle" idx="1"/>
          </p:nvPr>
        </p:nvSpPr>
        <p:spPr>
          <a:xfrm>
            <a:off x="1998000" y="2418188"/>
            <a:ext cx="5148300" cy="1229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3"/>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41" name="Google Shape;941;p9"/>
          <p:cNvGrpSpPr/>
          <p:nvPr/>
        </p:nvGrpSpPr>
        <p:grpSpPr>
          <a:xfrm rot="10800000">
            <a:off x="4839221" y="4812439"/>
            <a:ext cx="4742138" cy="495843"/>
            <a:chOff x="-438322" y="-155006"/>
            <a:chExt cx="4742138" cy="495843"/>
          </a:xfrm>
        </p:grpSpPr>
        <p:grpSp>
          <p:nvGrpSpPr>
            <p:cNvPr id="942" name="Google Shape;942;p9"/>
            <p:cNvGrpSpPr/>
            <p:nvPr/>
          </p:nvGrpSpPr>
          <p:grpSpPr>
            <a:xfrm>
              <a:off x="-438322" y="-153567"/>
              <a:ext cx="4742138" cy="494404"/>
              <a:chOff x="-398247" y="1215021"/>
              <a:chExt cx="4742138" cy="494404"/>
            </a:xfrm>
          </p:grpSpPr>
          <p:sp>
            <p:nvSpPr>
              <p:cNvPr id="943" name="Google Shape;943;p9"/>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9"/>
            <p:cNvGrpSpPr/>
            <p:nvPr/>
          </p:nvGrpSpPr>
          <p:grpSpPr>
            <a:xfrm>
              <a:off x="-306543" y="-155006"/>
              <a:ext cx="3441291" cy="359491"/>
              <a:chOff x="-306543" y="-155006"/>
              <a:chExt cx="3441291" cy="359491"/>
            </a:xfrm>
          </p:grpSpPr>
          <p:sp>
            <p:nvSpPr>
              <p:cNvPr id="958" name="Google Shape;958;p9"/>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9"/>
          <p:cNvGrpSpPr/>
          <p:nvPr/>
        </p:nvGrpSpPr>
        <p:grpSpPr>
          <a:xfrm rot="10800000">
            <a:off x="-145333" y="3609733"/>
            <a:ext cx="7648762" cy="1657170"/>
            <a:chOff x="1639608" y="-113627"/>
            <a:chExt cx="7648762" cy="1657170"/>
          </a:xfrm>
        </p:grpSpPr>
        <p:sp>
          <p:nvSpPr>
            <p:cNvPr id="973" name="Google Shape;973;p9"/>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9"/>
          <p:cNvGrpSpPr/>
          <p:nvPr/>
        </p:nvGrpSpPr>
        <p:grpSpPr>
          <a:xfrm rot="10800000">
            <a:off x="8700491" y="2908121"/>
            <a:ext cx="598267" cy="598523"/>
            <a:chOff x="1850403" y="2555088"/>
            <a:chExt cx="598267" cy="598523"/>
          </a:xfrm>
        </p:grpSpPr>
        <p:sp>
          <p:nvSpPr>
            <p:cNvPr id="976" name="Google Shape;976;p9"/>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9"/>
          <p:cNvGrpSpPr/>
          <p:nvPr/>
        </p:nvGrpSpPr>
        <p:grpSpPr>
          <a:xfrm rot="10800000">
            <a:off x="-145329" y="-279499"/>
            <a:ext cx="4742138" cy="494404"/>
            <a:chOff x="-398247" y="1215021"/>
            <a:chExt cx="4742138" cy="494404"/>
          </a:xfrm>
        </p:grpSpPr>
        <p:sp>
          <p:nvSpPr>
            <p:cNvPr id="1013" name="Google Shape;1013;p9"/>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9"/>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9"/>
          <p:cNvGrpSpPr/>
          <p:nvPr/>
        </p:nvGrpSpPr>
        <p:grpSpPr>
          <a:xfrm rot="10800000">
            <a:off x="-270651" y="400755"/>
            <a:ext cx="598523" cy="598523"/>
            <a:chOff x="5386955" y="3734674"/>
            <a:chExt cx="598523" cy="598523"/>
          </a:xfrm>
        </p:grpSpPr>
        <p:sp>
          <p:nvSpPr>
            <p:cNvPr id="1028" name="Google Shape;1028;p9"/>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9"/>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9"/>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9"/>
          <p:cNvGrpSpPr/>
          <p:nvPr/>
        </p:nvGrpSpPr>
        <p:grpSpPr>
          <a:xfrm rot="10800000">
            <a:off x="250321" y="2723109"/>
            <a:ext cx="161231" cy="340081"/>
            <a:chOff x="5962902" y="3181527"/>
            <a:chExt cx="161231" cy="340081"/>
          </a:xfrm>
        </p:grpSpPr>
        <p:sp>
          <p:nvSpPr>
            <p:cNvPr id="1065" name="Google Shape;1065;p9"/>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9"/>
          <p:cNvGrpSpPr/>
          <p:nvPr/>
        </p:nvGrpSpPr>
        <p:grpSpPr>
          <a:xfrm rot="10800000">
            <a:off x="-145348" y="9776"/>
            <a:ext cx="1963003" cy="205136"/>
            <a:chOff x="7283157" y="5024390"/>
            <a:chExt cx="1963003" cy="205136"/>
          </a:xfrm>
        </p:grpSpPr>
        <p:sp>
          <p:nvSpPr>
            <p:cNvPr id="1071" name="Google Shape;1071;p9"/>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9"/>
          <p:cNvGrpSpPr/>
          <p:nvPr/>
        </p:nvGrpSpPr>
        <p:grpSpPr>
          <a:xfrm rot="10800000">
            <a:off x="8730521" y="1077536"/>
            <a:ext cx="161231" cy="340081"/>
            <a:chOff x="5962902" y="3181527"/>
            <a:chExt cx="161231" cy="340081"/>
          </a:xfrm>
        </p:grpSpPr>
        <p:sp>
          <p:nvSpPr>
            <p:cNvPr id="1086" name="Google Shape;1086;p9"/>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9"/>
          <p:cNvGrpSpPr/>
          <p:nvPr/>
        </p:nvGrpSpPr>
        <p:grpSpPr>
          <a:xfrm rot="10800000">
            <a:off x="5331827" y="-288701"/>
            <a:ext cx="3811200" cy="689440"/>
            <a:chOff x="10" y="4263787"/>
            <a:chExt cx="3811200" cy="689440"/>
          </a:xfrm>
        </p:grpSpPr>
        <p:sp>
          <p:nvSpPr>
            <p:cNvPr id="1092" name="Google Shape;1092;p9"/>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6"/>
        <p:cNvGrpSpPr/>
        <p:nvPr/>
      </p:nvGrpSpPr>
      <p:grpSpPr>
        <a:xfrm>
          <a:off x="0" y="0"/>
          <a:ext cx="0" cy="0"/>
          <a:chOff x="0" y="0"/>
          <a:chExt cx="0" cy="0"/>
        </a:xfrm>
      </p:grpSpPr>
      <p:sp>
        <p:nvSpPr>
          <p:cNvPr id="1097" name="Google Shape;1097;p10"/>
          <p:cNvSpPr txBox="1">
            <a:spLocks noGrp="1"/>
          </p:cNvSpPr>
          <p:nvPr>
            <p:ph type="title"/>
          </p:nvPr>
        </p:nvSpPr>
        <p:spPr>
          <a:xfrm>
            <a:off x="1083050" y="1628825"/>
            <a:ext cx="2793900" cy="200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098" name="Google Shape;1098;p10"/>
          <p:cNvGrpSpPr/>
          <p:nvPr/>
        </p:nvGrpSpPr>
        <p:grpSpPr>
          <a:xfrm rot="10800000">
            <a:off x="4839221" y="4812439"/>
            <a:ext cx="4742138" cy="495843"/>
            <a:chOff x="-438322" y="-155006"/>
            <a:chExt cx="4742138" cy="495843"/>
          </a:xfrm>
        </p:grpSpPr>
        <p:grpSp>
          <p:nvGrpSpPr>
            <p:cNvPr id="1099" name="Google Shape;1099;p10"/>
            <p:cNvGrpSpPr/>
            <p:nvPr/>
          </p:nvGrpSpPr>
          <p:grpSpPr>
            <a:xfrm>
              <a:off x="-438322" y="-153567"/>
              <a:ext cx="4742138" cy="494404"/>
              <a:chOff x="-398247" y="1215021"/>
              <a:chExt cx="4742138" cy="494404"/>
            </a:xfrm>
          </p:grpSpPr>
          <p:sp>
            <p:nvSpPr>
              <p:cNvPr id="1100" name="Google Shape;1100;p10"/>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0"/>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0"/>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0"/>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0"/>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0"/>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0"/>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0"/>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10"/>
            <p:cNvGrpSpPr/>
            <p:nvPr/>
          </p:nvGrpSpPr>
          <p:grpSpPr>
            <a:xfrm>
              <a:off x="-306543" y="-155006"/>
              <a:ext cx="3441291" cy="359491"/>
              <a:chOff x="-306543" y="-155006"/>
              <a:chExt cx="3441291" cy="359491"/>
            </a:xfrm>
          </p:grpSpPr>
          <p:sp>
            <p:nvSpPr>
              <p:cNvPr id="1115" name="Google Shape;1115;p10"/>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0"/>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0"/>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0"/>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0"/>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0"/>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0"/>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0"/>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0"/>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0"/>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9" name="Google Shape;1129;p10"/>
          <p:cNvGrpSpPr/>
          <p:nvPr/>
        </p:nvGrpSpPr>
        <p:grpSpPr>
          <a:xfrm rot="10800000">
            <a:off x="-145333" y="3609733"/>
            <a:ext cx="7648762" cy="1657170"/>
            <a:chOff x="1639608" y="-113627"/>
            <a:chExt cx="7648762" cy="1657170"/>
          </a:xfrm>
        </p:grpSpPr>
        <p:sp>
          <p:nvSpPr>
            <p:cNvPr id="1130" name="Google Shape;1130;p10"/>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0"/>
          <p:cNvGrpSpPr/>
          <p:nvPr/>
        </p:nvGrpSpPr>
        <p:grpSpPr>
          <a:xfrm rot="10800000">
            <a:off x="8700491" y="2908121"/>
            <a:ext cx="598267" cy="598523"/>
            <a:chOff x="1850403" y="2555088"/>
            <a:chExt cx="598267" cy="598523"/>
          </a:xfrm>
        </p:grpSpPr>
        <p:sp>
          <p:nvSpPr>
            <p:cNvPr id="1133" name="Google Shape;1133;p10"/>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0"/>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0"/>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0"/>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0"/>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0"/>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0"/>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0"/>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0"/>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0"/>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0"/>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0"/>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0"/>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0"/>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0"/>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0"/>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0"/>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0"/>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0"/>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0"/>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0"/>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0"/>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0"/>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0"/>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0"/>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0"/>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0"/>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0"/>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10"/>
          <p:cNvGrpSpPr/>
          <p:nvPr/>
        </p:nvGrpSpPr>
        <p:grpSpPr>
          <a:xfrm rot="10800000">
            <a:off x="-145329" y="-279499"/>
            <a:ext cx="4742138" cy="494404"/>
            <a:chOff x="-398247" y="1215021"/>
            <a:chExt cx="4742138" cy="494404"/>
          </a:xfrm>
        </p:grpSpPr>
        <p:sp>
          <p:nvSpPr>
            <p:cNvPr id="1170" name="Google Shape;1170;p10"/>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0"/>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0"/>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0"/>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10"/>
          <p:cNvGrpSpPr/>
          <p:nvPr/>
        </p:nvGrpSpPr>
        <p:grpSpPr>
          <a:xfrm rot="10800000">
            <a:off x="-270651" y="400755"/>
            <a:ext cx="598523" cy="598523"/>
            <a:chOff x="5386955" y="3734674"/>
            <a:chExt cx="598523" cy="598523"/>
          </a:xfrm>
        </p:grpSpPr>
        <p:sp>
          <p:nvSpPr>
            <p:cNvPr id="1185" name="Google Shape;1185;p10"/>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0"/>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0"/>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0"/>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0"/>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0"/>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0"/>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
          <p:cNvGrpSpPr/>
          <p:nvPr/>
        </p:nvGrpSpPr>
        <p:grpSpPr>
          <a:xfrm rot="10800000">
            <a:off x="250321" y="2723109"/>
            <a:ext cx="161231" cy="340081"/>
            <a:chOff x="5962902" y="3181527"/>
            <a:chExt cx="161231" cy="340081"/>
          </a:xfrm>
        </p:grpSpPr>
        <p:sp>
          <p:nvSpPr>
            <p:cNvPr id="1222" name="Google Shape;1222;p10"/>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10"/>
          <p:cNvGrpSpPr/>
          <p:nvPr/>
        </p:nvGrpSpPr>
        <p:grpSpPr>
          <a:xfrm rot="10800000">
            <a:off x="-145348" y="9776"/>
            <a:ext cx="1963003" cy="205136"/>
            <a:chOff x="7283157" y="5024390"/>
            <a:chExt cx="1963003" cy="205136"/>
          </a:xfrm>
        </p:grpSpPr>
        <p:sp>
          <p:nvSpPr>
            <p:cNvPr id="1228" name="Google Shape;1228;p10"/>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10"/>
          <p:cNvGrpSpPr/>
          <p:nvPr/>
        </p:nvGrpSpPr>
        <p:grpSpPr>
          <a:xfrm rot="10800000">
            <a:off x="8730521" y="1077536"/>
            <a:ext cx="161231" cy="340081"/>
            <a:chOff x="5962902" y="3181527"/>
            <a:chExt cx="161231" cy="340081"/>
          </a:xfrm>
        </p:grpSpPr>
        <p:sp>
          <p:nvSpPr>
            <p:cNvPr id="1243" name="Google Shape;1243;p10"/>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0"/>
          <p:cNvGrpSpPr/>
          <p:nvPr/>
        </p:nvGrpSpPr>
        <p:grpSpPr>
          <a:xfrm rot="10800000">
            <a:off x="5331827" y="-288701"/>
            <a:ext cx="3811200" cy="689440"/>
            <a:chOff x="10" y="4263787"/>
            <a:chExt cx="3811200" cy="689440"/>
          </a:xfrm>
        </p:grpSpPr>
        <p:sp>
          <p:nvSpPr>
            <p:cNvPr id="1249" name="Google Shape;1249;p10"/>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53"/>
        <p:cNvGrpSpPr/>
        <p:nvPr/>
      </p:nvGrpSpPr>
      <p:grpSpPr>
        <a:xfrm>
          <a:off x="0" y="0"/>
          <a:ext cx="0" cy="0"/>
          <a:chOff x="0" y="0"/>
          <a:chExt cx="0" cy="0"/>
        </a:xfrm>
      </p:grpSpPr>
      <p:sp>
        <p:nvSpPr>
          <p:cNvPr id="1254" name="Google Shape;1254;p11"/>
          <p:cNvSpPr txBox="1">
            <a:spLocks noGrp="1"/>
          </p:cNvSpPr>
          <p:nvPr>
            <p:ph type="title" hasCustomPrompt="1"/>
          </p:nvPr>
        </p:nvSpPr>
        <p:spPr>
          <a:xfrm>
            <a:off x="1909025" y="1631375"/>
            <a:ext cx="53259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55" name="Google Shape;1255;p11"/>
          <p:cNvSpPr txBox="1">
            <a:spLocks noGrp="1"/>
          </p:cNvSpPr>
          <p:nvPr>
            <p:ph type="subTitle" idx="1"/>
          </p:nvPr>
        </p:nvSpPr>
        <p:spPr>
          <a:xfrm>
            <a:off x="1909025" y="3142525"/>
            <a:ext cx="5325900" cy="36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256" name="Google Shape;1256;p11"/>
          <p:cNvGrpSpPr/>
          <p:nvPr/>
        </p:nvGrpSpPr>
        <p:grpSpPr>
          <a:xfrm flipH="1">
            <a:off x="4840297" y="-155006"/>
            <a:ext cx="4742138" cy="495843"/>
            <a:chOff x="-438322" y="-155006"/>
            <a:chExt cx="4742138" cy="495843"/>
          </a:xfrm>
        </p:grpSpPr>
        <p:grpSp>
          <p:nvGrpSpPr>
            <p:cNvPr id="1257" name="Google Shape;1257;p11"/>
            <p:cNvGrpSpPr/>
            <p:nvPr/>
          </p:nvGrpSpPr>
          <p:grpSpPr>
            <a:xfrm>
              <a:off x="-438322" y="-153567"/>
              <a:ext cx="4742138" cy="494404"/>
              <a:chOff x="-398247" y="1215021"/>
              <a:chExt cx="4742138" cy="494404"/>
            </a:xfrm>
          </p:grpSpPr>
          <p:sp>
            <p:nvSpPr>
              <p:cNvPr id="1258" name="Google Shape;1258;p11"/>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1"/>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1"/>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1"/>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1"/>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1"/>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1"/>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1"/>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1"/>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1"/>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1"/>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1"/>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1"/>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11"/>
            <p:cNvGrpSpPr/>
            <p:nvPr/>
          </p:nvGrpSpPr>
          <p:grpSpPr>
            <a:xfrm>
              <a:off x="-306543" y="-155006"/>
              <a:ext cx="3441291" cy="359491"/>
              <a:chOff x="-306543" y="-155006"/>
              <a:chExt cx="3441291" cy="359491"/>
            </a:xfrm>
          </p:grpSpPr>
          <p:sp>
            <p:nvSpPr>
              <p:cNvPr id="1273" name="Google Shape;1273;p11"/>
              <p:cNvSpPr/>
              <p:nvPr/>
            </p:nvSpPr>
            <p:spPr>
              <a:xfrm>
                <a:off x="-306543" y="-155006"/>
                <a:ext cx="380021" cy="359491"/>
              </a:xfrm>
              <a:custGeom>
                <a:avLst/>
                <a:gdLst/>
                <a:ahLst/>
                <a:cxnLst/>
                <a:rect l="l" t="t" r="r" b="b"/>
                <a:pathLst>
                  <a:path w="11884" h="11242" extrusionOk="0">
                    <a:moveTo>
                      <a:pt x="8521"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1"/>
              <p:cNvSpPr/>
              <p:nvPr/>
            </p:nvSpPr>
            <p:spPr>
              <a:xfrm>
                <a:off x="-71122"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1"/>
              <p:cNvSpPr/>
              <p:nvPr/>
            </p:nvSpPr>
            <p:spPr>
              <a:xfrm>
                <a:off x="164299" y="-155006"/>
                <a:ext cx="380021" cy="359491"/>
              </a:xfrm>
              <a:custGeom>
                <a:avLst/>
                <a:gdLst/>
                <a:ahLst/>
                <a:cxnLst/>
                <a:rect l="l" t="t" r="r" b="b"/>
                <a:pathLst>
                  <a:path w="11884" h="11242" extrusionOk="0">
                    <a:moveTo>
                      <a:pt x="8520" y="1"/>
                    </a:moveTo>
                    <a:lnTo>
                      <a:pt x="1"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1"/>
              <p:cNvSpPr/>
              <p:nvPr/>
            </p:nvSpPr>
            <p:spPr>
              <a:xfrm>
                <a:off x="399720" y="-155006"/>
                <a:ext cx="380021" cy="359491"/>
              </a:xfrm>
              <a:custGeom>
                <a:avLst/>
                <a:gdLst/>
                <a:ahLst/>
                <a:cxnLst/>
                <a:rect l="l" t="t" r="r" b="b"/>
                <a:pathLst>
                  <a:path w="11884" h="11242" extrusionOk="0">
                    <a:moveTo>
                      <a:pt x="8529" y="1"/>
                    </a:moveTo>
                    <a:lnTo>
                      <a:pt x="0" y="11241"/>
                    </a:lnTo>
                    <a:lnTo>
                      <a:pt x="336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1"/>
              <p:cNvSpPr/>
              <p:nvPr/>
            </p:nvSpPr>
            <p:spPr>
              <a:xfrm>
                <a:off x="635140" y="-155006"/>
                <a:ext cx="380021" cy="359491"/>
              </a:xfrm>
              <a:custGeom>
                <a:avLst/>
                <a:gdLst/>
                <a:ahLst/>
                <a:cxnLst/>
                <a:rect l="l" t="t" r="r" b="b"/>
                <a:pathLst>
                  <a:path w="11884" h="11242" extrusionOk="0">
                    <a:moveTo>
                      <a:pt x="8520"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1"/>
              <p:cNvSpPr/>
              <p:nvPr/>
            </p:nvSpPr>
            <p:spPr>
              <a:xfrm>
                <a:off x="870561" y="-155006"/>
                <a:ext cx="379989" cy="359491"/>
              </a:xfrm>
              <a:custGeom>
                <a:avLst/>
                <a:gdLst/>
                <a:ahLst/>
                <a:cxnLst/>
                <a:rect l="l" t="t" r="r" b="b"/>
                <a:pathLst>
                  <a:path w="11883" h="11242" extrusionOk="0">
                    <a:moveTo>
                      <a:pt x="8529" y="1"/>
                    </a:moveTo>
                    <a:lnTo>
                      <a:pt x="0" y="11241"/>
                    </a:lnTo>
                    <a:lnTo>
                      <a:pt x="3363"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1"/>
              <p:cNvSpPr/>
              <p:nvPr/>
            </p:nvSpPr>
            <p:spPr>
              <a:xfrm>
                <a:off x="1105950" y="-155006"/>
                <a:ext cx="380021" cy="359491"/>
              </a:xfrm>
              <a:custGeom>
                <a:avLst/>
                <a:gdLst/>
                <a:ahLst/>
                <a:cxnLst/>
                <a:rect l="l" t="t" r="r" b="b"/>
                <a:pathLst>
                  <a:path w="11884" h="11242" extrusionOk="0">
                    <a:moveTo>
                      <a:pt x="8520"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1"/>
              <p:cNvSpPr/>
              <p:nvPr/>
            </p:nvSpPr>
            <p:spPr>
              <a:xfrm>
                <a:off x="1341371" y="-155006"/>
                <a:ext cx="380021" cy="359491"/>
              </a:xfrm>
              <a:custGeom>
                <a:avLst/>
                <a:gdLst/>
                <a:ahLst/>
                <a:cxnLst/>
                <a:rect l="l" t="t" r="r" b="b"/>
                <a:pathLst>
                  <a:path w="11884" h="11242" extrusionOk="0">
                    <a:moveTo>
                      <a:pt x="8529" y="1"/>
                    </a:moveTo>
                    <a:lnTo>
                      <a:pt x="1" y="11241"/>
                    </a:lnTo>
                    <a:lnTo>
                      <a:pt x="3364"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1"/>
              <p:cNvSpPr/>
              <p:nvPr/>
            </p:nvSpPr>
            <p:spPr>
              <a:xfrm>
                <a:off x="1576792" y="-155006"/>
                <a:ext cx="380308" cy="359491"/>
              </a:xfrm>
              <a:custGeom>
                <a:avLst/>
                <a:gdLst/>
                <a:ahLst/>
                <a:cxnLst/>
                <a:rect l="l" t="t" r="r" b="b"/>
                <a:pathLst>
                  <a:path w="11893" h="11242" extrusionOk="0">
                    <a:moveTo>
                      <a:pt x="8529" y="1"/>
                    </a:moveTo>
                    <a:lnTo>
                      <a:pt x="1"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1"/>
              <p:cNvSpPr/>
              <p:nvPr/>
            </p:nvSpPr>
            <p:spPr>
              <a:xfrm>
                <a:off x="1812500" y="-155006"/>
                <a:ext cx="380021" cy="359491"/>
              </a:xfrm>
              <a:custGeom>
                <a:avLst/>
                <a:gdLst/>
                <a:ahLst/>
                <a:cxnLst/>
                <a:rect l="l" t="t" r="r" b="b"/>
                <a:pathLst>
                  <a:path w="11884" h="11242" extrusionOk="0">
                    <a:moveTo>
                      <a:pt x="8529" y="1"/>
                    </a:moveTo>
                    <a:lnTo>
                      <a:pt x="0" y="11241"/>
                    </a:lnTo>
                    <a:lnTo>
                      <a:pt x="3355"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1"/>
              <p:cNvSpPr/>
              <p:nvPr/>
            </p:nvSpPr>
            <p:spPr>
              <a:xfrm>
                <a:off x="2047921" y="-155006"/>
                <a:ext cx="380308" cy="359491"/>
              </a:xfrm>
              <a:custGeom>
                <a:avLst/>
                <a:gdLst/>
                <a:ahLst/>
                <a:cxnLst/>
                <a:rect l="l" t="t" r="r" b="b"/>
                <a:pathLst>
                  <a:path w="11893" h="11242" extrusionOk="0">
                    <a:moveTo>
                      <a:pt x="8529" y="1"/>
                    </a:moveTo>
                    <a:lnTo>
                      <a:pt x="0" y="11241"/>
                    </a:lnTo>
                    <a:lnTo>
                      <a:pt x="3364" y="11241"/>
                    </a:lnTo>
                    <a:lnTo>
                      <a:pt x="11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1"/>
              <p:cNvSpPr/>
              <p:nvPr/>
            </p:nvSpPr>
            <p:spPr>
              <a:xfrm>
                <a:off x="2283630" y="-155006"/>
                <a:ext cx="379989" cy="359491"/>
              </a:xfrm>
              <a:custGeom>
                <a:avLst/>
                <a:gdLst/>
                <a:ahLst/>
                <a:cxnLst/>
                <a:rect l="l" t="t" r="r" b="b"/>
                <a:pathLst>
                  <a:path w="11883" h="11242" extrusionOk="0">
                    <a:moveTo>
                      <a:pt x="8529" y="1"/>
                    </a:moveTo>
                    <a:lnTo>
                      <a:pt x="0" y="11241"/>
                    </a:lnTo>
                    <a:lnTo>
                      <a:pt x="3354" y="11241"/>
                    </a:lnTo>
                    <a:lnTo>
                      <a:pt x="1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1"/>
              <p:cNvSpPr/>
              <p:nvPr/>
            </p:nvSpPr>
            <p:spPr>
              <a:xfrm>
                <a:off x="2519019" y="-155006"/>
                <a:ext cx="380308" cy="359491"/>
              </a:xfrm>
              <a:custGeom>
                <a:avLst/>
                <a:gdLst/>
                <a:ahLst/>
                <a:cxnLst/>
                <a:rect l="l" t="t" r="r" b="b"/>
                <a:pathLst>
                  <a:path w="11893" h="11242" extrusionOk="0">
                    <a:moveTo>
                      <a:pt x="8529" y="1"/>
                    </a:moveTo>
                    <a:lnTo>
                      <a:pt x="1" y="11241"/>
                    </a:lnTo>
                    <a:lnTo>
                      <a:pt x="3364" y="11241"/>
                    </a:lnTo>
                    <a:lnTo>
                      <a:pt x="118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1"/>
              <p:cNvSpPr/>
              <p:nvPr/>
            </p:nvSpPr>
            <p:spPr>
              <a:xfrm>
                <a:off x="2754727" y="-155006"/>
                <a:ext cx="380021" cy="359491"/>
              </a:xfrm>
              <a:custGeom>
                <a:avLst/>
                <a:gdLst/>
                <a:ahLst/>
                <a:cxnLst/>
                <a:rect l="l" t="t" r="r" b="b"/>
                <a:pathLst>
                  <a:path w="11884" h="11242" extrusionOk="0">
                    <a:moveTo>
                      <a:pt x="8529" y="1"/>
                    </a:moveTo>
                    <a:lnTo>
                      <a:pt x="1" y="11241"/>
                    </a:lnTo>
                    <a:lnTo>
                      <a:pt x="3355" y="11241"/>
                    </a:lnTo>
                    <a:lnTo>
                      <a:pt x="11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7" name="Google Shape;1287;p11"/>
          <p:cNvGrpSpPr/>
          <p:nvPr/>
        </p:nvGrpSpPr>
        <p:grpSpPr>
          <a:xfrm flipH="1">
            <a:off x="-144257" y="-113627"/>
            <a:ext cx="7648762" cy="1657170"/>
            <a:chOff x="1639608" y="-113627"/>
            <a:chExt cx="7648762" cy="1657170"/>
          </a:xfrm>
        </p:grpSpPr>
        <p:sp>
          <p:nvSpPr>
            <p:cNvPr id="1288" name="Google Shape;1288;p11"/>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6167" y="12570"/>
                  </a:lnTo>
                  <a:lnTo>
                    <a:pt x="234847" y="51822"/>
                  </a:lnTo>
                  <a:lnTo>
                    <a:pt x="239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
            <p:cNvSpPr/>
            <p:nvPr/>
          </p:nvSpPr>
          <p:spPr>
            <a:xfrm>
              <a:off x="1639608" y="-113627"/>
              <a:ext cx="7648762" cy="1657170"/>
            </a:xfrm>
            <a:custGeom>
              <a:avLst/>
              <a:gdLst/>
              <a:ahLst/>
              <a:cxnLst/>
              <a:rect l="l" t="t" r="r" b="b"/>
              <a:pathLst>
                <a:path w="239192" h="51823" extrusionOk="0">
                  <a:moveTo>
                    <a:pt x="239191" y="0"/>
                  </a:moveTo>
                  <a:lnTo>
                    <a:pt x="0" y="3569"/>
                  </a:lnTo>
                  <a:lnTo>
                    <a:pt x="0" y="3569"/>
                  </a:lnTo>
                  <a:lnTo>
                    <a:pt x="228575" y="9251"/>
                  </a:lnTo>
                  <a:lnTo>
                    <a:pt x="234847" y="51822"/>
                  </a:lnTo>
                  <a:lnTo>
                    <a:pt x="239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11"/>
          <p:cNvGrpSpPr/>
          <p:nvPr/>
        </p:nvGrpSpPr>
        <p:grpSpPr>
          <a:xfrm flipH="1">
            <a:off x="8701568" y="1646633"/>
            <a:ext cx="598267" cy="598523"/>
            <a:chOff x="1850403" y="2555088"/>
            <a:chExt cx="598267" cy="598523"/>
          </a:xfrm>
        </p:grpSpPr>
        <p:sp>
          <p:nvSpPr>
            <p:cNvPr id="1291" name="Google Shape;1291;p11"/>
            <p:cNvSpPr/>
            <p:nvPr/>
          </p:nvSpPr>
          <p:spPr>
            <a:xfrm>
              <a:off x="1850403" y="2555088"/>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1"/>
            <p:cNvSpPr/>
            <p:nvPr/>
          </p:nvSpPr>
          <p:spPr>
            <a:xfrm>
              <a:off x="1962261"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1"/>
            <p:cNvSpPr/>
            <p:nvPr/>
          </p:nvSpPr>
          <p:spPr>
            <a:xfrm>
              <a:off x="2074374" y="2555088"/>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1"/>
            <p:cNvSpPr/>
            <p:nvPr/>
          </p:nvSpPr>
          <p:spPr>
            <a:xfrm>
              <a:off x="2186455"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1"/>
            <p:cNvSpPr/>
            <p:nvPr/>
          </p:nvSpPr>
          <p:spPr>
            <a:xfrm>
              <a:off x="2298568"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1"/>
            <p:cNvSpPr/>
            <p:nvPr/>
          </p:nvSpPr>
          <p:spPr>
            <a:xfrm>
              <a:off x="2410393" y="2555088"/>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1"/>
            <p:cNvSpPr/>
            <p:nvPr/>
          </p:nvSpPr>
          <p:spPr>
            <a:xfrm>
              <a:off x="1850403" y="2667201"/>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1"/>
            <p:cNvSpPr/>
            <p:nvPr/>
          </p:nvSpPr>
          <p:spPr>
            <a:xfrm>
              <a:off x="1962261"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1"/>
            <p:cNvSpPr/>
            <p:nvPr/>
          </p:nvSpPr>
          <p:spPr>
            <a:xfrm>
              <a:off x="2074374" y="266720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
            <p:cNvSpPr/>
            <p:nvPr/>
          </p:nvSpPr>
          <p:spPr>
            <a:xfrm>
              <a:off x="2186455"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
            <p:cNvSpPr/>
            <p:nvPr/>
          </p:nvSpPr>
          <p:spPr>
            <a:xfrm>
              <a:off x="2298568"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1"/>
            <p:cNvSpPr/>
            <p:nvPr/>
          </p:nvSpPr>
          <p:spPr>
            <a:xfrm>
              <a:off x="2410393" y="2667201"/>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1"/>
            <p:cNvSpPr/>
            <p:nvPr/>
          </p:nvSpPr>
          <p:spPr>
            <a:xfrm>
              <a:off x="1850403" y="2779314"/>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1"/>
            <p:cNvSpPr/>
            <p:nvPr/>
          </p:nvSpPr>
          <p:spPr>
            <a:xfrm>
              <a:off x="1962261"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1"/>
            <p:cNvSpPr/>
            <p:nvPr/>
          </p:nvSpPr>
          <p:spPr>
            <a:xfrm>
              <a:off x="2074374" y="2779314"/>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1"/>
            <p:cNvSpPr/>
            <p:nvPr/>
          </p:nvSpPr>
          <p:spPr>
            <a:xfrm>
              <a:off x="2186455"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
            <p:cNvSpPr/>
            <p:nvPr/>
          </p:nvSpPr>
          <p:spPr>
            <a:xfrm>
              <a:off x="2298568"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
            <p:cNvSpPr/>
            <p:nvPr/>
          </p:nvSpPr>
          <p:spPr>
            <a:xfrm>
              <a:off x="2410393" y="2779314"/>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1"/>
            <p:cNvSpPr/>
            <p:nvPr/>
          </p:nvSpPr>
          <p:spPr>
            <a:xfrm>
              <a:off x="1850403" y="2891427"/>
              <a:ext cx="37989" cy="38245"/>
            </a:xfrm>
            <a:custGeom>
              <a:avLst/>
              <a:gdLst/>
              <a:ahLst/>
              <a:cxnLst/>
              <a:rect l="l" t="t" r="r" b="b"/>
              <a:pathLst>
                <a:path w="1188" h="1196" extrusionOk="0">
                  <a:moveTo>
                    <a:pt x="590" y="0"/>
                  </a:moveTo>
                  <a:cubicBezTo>
                    <a:pt x="260" y="0"/>
                    <a:pt x="1" y="268"/>
                    <a:pt x="1" y="598"/>
                  </a:cubicBezTo>
                  <a:cubicBezTo>
                    <a:pt x="1" y="928"/>
                    <a:pt x="260" y="1196"/>
                    <a:pt x="590" y="1196"/>
                  </a:cubicBezTo>
                  <a:cubicBezTo>
                    <a:pt x="920" y="1196"/>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
            <p:cNvSpPr/>
            <p:nvPr/>
          </p:nvSpPr>
          <p:spPr>
            <a:xfrm>
              <a:off x="1962261"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
            <p:cNvSpPr/>
            <p:nvPr/>
          </p:nvSpPr>
          <p:spPr>
            <a:xfrm>
              <a:off x="2074374" y="2891427"/>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1"/>
            <p:cNvSpPr/>
            <p:nvPr/>
          </p:nvSpPr>
          <p:spPr>
            <a:xfrm>
              <a:off x="2186455"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1"/>
            <p:cNvSpPr/>
            <p:nvPr/>
          </p:nvSpPr>
          <p:spPr>
            <a:xfrm>
              <a:off x="2298568"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1"/>
            <p:cNvSpPr/>
            <p:nvPr/>
          </p:nvSpPr>
          <p:spPr>
            <a:xfrm>
              <a:off x="2410393" y="2891427"/>
              <a:ext cx="38277" cy="38245"/>
            </a:xfrm>
            <a:custGeom>
              <a:avLst/>
              <a:gdLst/>
              <a:ahLst/>
              <a:cxnLst/>
              <a:rect l="l" t="t" r="r" b="b"/>
              <a:pathLst>
                <a:path w="1197" h="1196" extrusionOk="0">
                  <a:moveTo>
                    <a:pt x="599" y="0"/>
                  </a:moveTo>
                  <a:cubicBezTo>
                    <a:pt x="269" y="0"/>
                    <a:pt x="1" y="268"/>
                    <a:pt x="1" y="598"/>
                  </a:cubicBezTo>
                  <a:cubicBezTo>
                    <a:pt x="1" y="928"/>
                    <a:pt x="269" y="1196"/>
                    <a:pt x="599" y="1196"/>
                  </a:cubicBezTo>
                  <a:cubicBezTo>
                    <a:pt x="929" y="1196"/>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1"/>
            <p:cNvSpPr/>
            <p:nvPr/>
          </p:nvSpPr>
          <p:spPr>
            <a:xfrm>
              <a:off x="1850403" y="3003540"/>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1"/>
            <p:cNvSpPr/>
            <p:nvPr/>
          </p:nvSpPr>
          <p:spPr>
            <a:xfrm>
              <a:off x="1962261"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
            <p:cNvSpPr/>
            <p:nvPr/>
          </p:nvSpPr>
          <p:spPr>
            <a:xfrm>
              <a:off x="2074374" y="3003540"/>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
            <p:cNvSpPr/>
            <p:nvPr/>
          </p:nvSpPr>
          <p:spPr>
            <a:xfrm>
              <a:off x="2186455"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
            <p:cNvSpPr/>
            <p:nvPr/>
          </p:nvSpPr>
          <p:spPr>
            <a:xfrm>
              <a:off x="2298568"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
            <p:cNvSpPr/>
            <p:nvPr/>
          </p:nvSpPr>
          <p:spPr>
            <a:xfrm>
              <a:off x="2410393" y="3003540"/>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1"/>
            <p:cNvSpPr/>
            <p:nvPr/>
          </p:nvSpPr>
          <p:spPr>
            <a:xfrm>
              <a:off x="1850403" y="3115365"/>
              <a:ext cx="37989" cy="38245"/>
            </a:xfrm>
            <a:custGeom>
              <a:avLst/>
              <a:gdLst/>
              <a:ahLst/>
              <a:cxnLst/>
              <a:rect l="l" t="t" r="r" b="b"/>
              <a:pathLst>
                <a:path w="1188" h="1196" extrusionOk="0">
                  <a:moveTo>
                    <a:pt x="590" y="0"/>
                  </a:moveTo>
                  <a:cubicBezTo>
                    <a:pt x="260" y="0"/>
                    <a:pt x="1" y="268"/>
                    <a:pt x="1" y="598"/>
                  </a:cubicBezTo>
                  <a:cubicBezTo>
                    <a:pt x="1" y="928"/>
                    <a:pt x="260" y="1195"/>
                    <a:pt x="590" y="1195"/>
                  </a:cubicBezTo>
                  <a:cubicBezTo>
                    <a:pt x="920" y="1195"/>
                    <a:pt x="1187" y="928"/>
                    <a:pt x="1187" y="598"/>
                  </a:cubicBezTo>
                  <a:cubicBezTo>
                    <a:pt x="1187" y="268"/>
                    <a:pt x="920"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1"/>
            <p:cNvSpPr/>
            <p:nvPr/>
          </p:nvSpPr>
          <p:spPr>
            <a:xfrm>
              <a:off x="1962261"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
            <p:cNvSpPr/>
            <p:nvPr/>
          </p:nvSpPr>
          <p:spPr>
            <a:xfrm>
              <a:off x="2074374" y="3115365"/>
              <a:ext cx="38245" cy="38245"/>
            </a:xfrm>
            <a:custGeom>
              <a:avLst/>
              <a:gdLst/>
              <a:ahLst/>
              <a:cxnLst/>
              <a:rect l="l" t="t" r="r" b="b"/>
              <a:pathLst>
                <a:path w="1196" h="1196" extrusionOk="0">
                  <a:moveTo>
                    <a:pt x="598" y="0"/>
                  </a:moveTo>
                  <a:cubicBezTo>
                    <a:pt x="268" y="0"/>
                    <a:pt x="0" y="268"/>
                    <a:pt x="0" y="598"/>
                  </a:cubicBezTo>
                  <a:cubicBezTo>
                    <a:pt x="0" y="928"/>
                    <a:pt x="268" y="1195"/>
                    <a:pt x="598" y="1195"/>
                  </a:cubicBezTo>
                  <a:cubicBezTo>
                    <a:pt x="928" y="1195"/>
                    <a:pt x="1195" y="928"/>
                    <a:pt x="1195" y="598"/>
                  </a:cubicBezTo>
                  <a:cubicBezTo>
                    <a:pt x="1195"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
            <p:cNvSpPr/>
            <p:nvPr/>
          </p:nvSpPr>
          <p:spPr>
            <a:xfrm>
              <a:off x="2186455"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
            <p:cNvSpPr/>
            <p:nvPr/>
          </p:nvSpPr>
          <p:spPr>
            <a:xfrm>
              <a:off x="2298568"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
            <p:cNvSpPr/>
            <p:nvPr/>
          </p:nvSpPr>
          <p:spPr>
            <a:xfrm>
              <a:off x="2410393" y="3115365"/>
              <a:ext cx="38277" cy="38245"/>
            </a:xfrm>
            <a:custGeom>
              <a:avLst/>
              <a:gdLst/>
              <a:ahLst/>
              <a:cxnLst/>
              <a:rect l="l" t="t" r="r" b="b"/>
              <a:pathLst>
                <a:path w="1197" h="1196" extrusionOk="0">
                  <a:moveTo>
                    <a:pt x="599" y="0"/>
                  </a:moveTo>
                  <a:cubicBezTo>
                    <a:pt x="269" y="0"/>
                    <a:pt x="1" y="268"/>
                    <a:pt x="1" y="598"/>
                  </a:cubicBezTo>
                  <a:cubicBezTo>
                    <a:pt x="1" y="928"/>
                    <a:pt x="269" y="1195"/>
                    <a:pt x="599" y="1195"/>
                  </a:cubicBezTo>
                  <a:cubicBezTo>
                    <a:pt x="929" y="1195"/>
                    <a:pt x="1196" y="928"/>
                    <a:pt x="1196" y="598"/>
                  </a:cubicBezTo>
                  <a:cubicBezTo>
                    <a:pt x="1196" y="268"/>
                    <a:pt x="929" y="0"/>
                    <a:pt x="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11"/>
          <p:cNvGrpSpPr/>
          <p:nvPr/>
        </p:nvGrpSpPr>
        <p:grpSpPr>
          <a:xfrm flipH="1">
            <a:off x="370943" y="387601"/>
            <a:ext cx="932592" cy="953409"/>
            <a:chOff x="6692628" y="3166401"/>
            <a:chExt cx="932592" cy="953409"/>
          </a:xfrm>
        </p:grpSpPr>
        <p:sp>
          <p:nvSpPr>
            <p:cNvPr id="1328" name="Google Shape;1328;p11"/>
            <p:cNvSpPr/>
            <p:nvPr/>
          </p:nvSpPr>
          <p:spPr>
            <a:xfrm>
              <a:off x="6693780" y="316640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1"/>
            <p:cNvSpPr/>
            <p:nvPr/>
          </p:nvSpPr>
          <p:spPr>
            <a:xfrm>
              <a:off x="7234359" y="3893570"/>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1"/>
            <p:cNvSpPr/>
            <p:nvPr/>
          </p:nvSpPr>
          <p:spPr>
            <a:xfrm>
              <a:off x="7503674" y="3614854"/>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
            <p:cNvSpPr/>
            <p:nvPr/>
          </p:nvSpPr>
          <p:spPr>
            <a:xfrm>
              <a:off x="6692628" y="3224313"/>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11"/>
          <p:cNvGrpSpPr/>
          <p:nvPr/>
        </p:nvGrpSpPr>
        <p:grpSpPr>
          <a:xfrm flipH="1">
            <a:off x="-144253" y="4938371"/>
            <a:ext cx="4742138" cy="494404"/>
            <a:chOff x="-398247" y="1215021"/>
            <a:chExt cx="4742138" cy="494404"/>
          </a:xfrm>
        </p:grpSpPr>
        <p:sp>
          <p:nvSpPr>
            <p:cNvPr id="1333" name="Google Shape;1333;p11"/>
            <p:cNvSpPr/>
            <p:nvPr/>
          </p:nvSpPr>
          <p:spPr>
            <a:xfrm>
              <a:off x="382096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
            <p:cNvSpPr/>
            <p:nvPr/>
          </p:nvSpPr>
          <p:spPr>
            <a:xfrm>
              <a:off x="-39824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
            <p:cNvSpPr/>
            <p:nvPr/>
          </p:nvSpPr>
          <p:spPr>
            <a:xfrm>
              <a:off x="-7369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1"/>
            <p:cNvSpPr/>
            <p:nvPr/>
          </p:nvSpPr>
          <p:spPr>
            <a:xfrm>
              <a:off x="250862"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1"/>
            <p:cNvSpPr/>
            <p:nvPr/>
          </p:nvSpPr>
          <p:spPr>
            <a:xfrm>
              <a:off x="575417"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1"/>
            <p:cNvSpPr/>
            <p:nvPr/>
          </p:nvSpPr>
          <p:spPr>
            <a:xfrm>
              <a:off x="899971"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1"/>
            <p:cNvSpPr/>
            <p:nvPr/>
          </p:nvSpPr>
          <p:spPr>
            <a:xfrm>
              <a:off x="1224526"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1"/>
            <p:cNvSpPr/>
            <p:nvPr/>
          </p:nvSpPr>
          <p:spPr>
            <a:xfrm>
              <a:off x="154908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1"/>
            <p:cNvSpPr/>
            <p:nvPr/>
          </p:nvSpPr>
          <p:spPr>
            <a:xfrm>
              <a:off x="1873635"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1"/>
            <p:cNvSpPr/>
            <p:nvPr/>
          </p:nvSpPr>
          <p:spPr>
            <a:xfrm>
              <a:off x="2198190"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1"/>
            <p:cNvSpPr/>
            <p:nvPr/>
          </p:nvSpPr>
          <p:spPr>
            <a:xfrm>
              <a:off x="2522744"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1"/>
            <p:cNvSpPr/>
            <p:nvPr/>
          </p:nvSpPr>
          <p:spPr>
            <a:xfrm>
              <a:off x="2847299"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1"/>
            <p:cNvSpPr/>
            <p:nvPr/>
          </p:nvSpPr>
          <p:spPr>
            <a:xfrm>
              <a:off x="3171853"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
            <p:cNvSpPr/>
            <p:nvPr/>
          </p:nvSpPr>
          <p:spPr>
            <a:xfrm>
              <a:off x="3496408" y="1215021"/>
              <a:ext cx="522928" cy="494404"/>
            </a:xfrm>
            <a:custGeom>
              <a:avLst/>
              <a:gdLst/>
              <a:ahLst/>
              <a:cxnLst/>
              <a:rect l="l" t="t" r="r" b="b"/>
              <a:pathLst>
                <a:path w="16353" h="15461" extrusionOk="0">
                  <a:moveTo>
                    <a:pt x="11732" y="0"/>
                  </a:moveTo>
                  <a:lnTo>
                    <a:pt x="0" y="15460"/>
                  </a:lnTo>
                  <a:lnTo>
                    <a:pt x="4622" y="15460"/>
                  </a:lnTo>
                  <a:lnTo>
                    <a:pt x="16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1"/>
          <p:cNvGrpSpPr/>
          <p:nvPr/>
        </p:nvGrpSpPr>
        <p:grpSpPr>
          <a:xfrm flipH="1">
            <a:off x="-269575" y="4153999"/>
            <a:ext cx="598523" cy="598523"/>
            <a:chOff x="5386955" y="3734674"/>
            <a:chExt cx="598523" cy="598523"/>
          </a:xfrm>
        </p:grpSpPr>
        <p:sp>
          <p:nvSpPr>
            <p:cNvPr id="1348" name="Google Shape;1348;p11"/>
            <p:cNvSpPr/>
            <p:nvPr/>
          </p:nvSpPr>
          <p:spPr>
            <a:xfrm>
              <a:off x="5386955"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1"/>
            <p:cNvSpPr/>
            <p:nvPr/>
          </p:nvSpPr>
          <p:spPr>
            <a:xfrm>
              <a:off x="549878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1"/>
            <p:cNvSpPr/>
            <p:nvPr/>
          </p:nvSpPr>
          <p:spPr>
            <a:xfrm>
              <a:off x="561089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1"/>
            <p:cNvSpPr/>
            <p:nvPr/>
          </p:nvSpPr>
          <p:spPr>
            <a:xfrm>
              <a:off x="5723007"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1"/>
            <p:cNvSpPr/>
            <p:nvPr/>
          </p:nvSpPr>
          <p:spPr>
            <a:xfrm>
              <a:off x="5835120"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1"/>
            <p:cNvSpPr/>
            <p:nvPr/>
          </p:nvSpPr>
          <p:spPr>
            <a:xfrm>
              <a:off x="5947233" y="3734674"/>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1"/>
            <p:cNvSpPr/>
            <p:nvPr/>
          </p:nvSpPr>
          <p:spPr>
            <a:xfrm>
              <a:off x="5386955"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
            <p:cNvSpPr/>
            <p:nvPr/>
          </p:nvSpPr>
          <p:spPr>
            <a:xfrm>
              <a:off x="549878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
            <p:cNvSpPr/>
            <p:nvPr/>
          </p:nvSpPr>
          <p:spPr>
            <a:xfrm>
              <a:off x="561089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1"/>
            <p:cNvSpPr/>
            <p:nvPr/>
          </p:nvSpPr>
          <p:spPr>
            <a:xfrm>
              <a:off x="5723007"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
            <p:cNvSpPr/>
            <p:nvPr/>
          </p:nvSpPr>
          <p:spPr>
            <a:xfrm>
              <a:off x="5835120"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
            <p:cNvSpPr/>
            <p:nvPr/>
          </p:nvSpPr>
          <p:spPr>
            <a:xfrm>
              <a:off x="5947233" y="3846787"/>
              <a:ext cx="38245" cy="38245"/>
            </a:xfrm>
            <a:custGeom>
              <a:avLst/>
              <a:gdLst/>
              <a:ahLst/>
              <a:cxnLst/>
              <a:rect l="l" t="t" r="r" b="b"/>
              <a:pathLst>
                <a:path w="1196" h="1196" extrusionOk="0">
                  <a:moveTo>
                    <a:pt x="598" y="1"/>
                  </a:moveTo>
                  <a:cubicBezTo>
                    <a:pt x="268" y="1"/>
                    <a:pt x="0" y="268"/>
                    <a:pt x="0" y="598"/>
                  </a:cubicBezTo>
                  <a:cubicBezTo>
                    <a:pt x="0" y="928"/>
                    <a:pt x="268" y="1196"/>
                    <a:pt x="598" y="1196"/>
                  </a:cubicBezTo>
                  <a:cubicBezTo>
                    <a:pt x="928" y="1196"/>
                    <a:pt x="1196" y="928"/>
                    <a:pt x="1196" y="598"/>
                  </a:cubicBezTo>
                  <a:cubicBezTo>
                    <a:pt x="1196" y="268"/>
                    <a:pt x="928" y="1"/>
                    <a:pt x="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
            <p:cNvSpPr/>
            <p:nvPr/>
          </p:nvSpPr>
          <p:spPr>
            <a:xfrm>
              <a:off x="5386955"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
            <p:cNvSpPr/>
            <p:nvPr/>
          </p:nvSpPr>
          <p:spPr>
            <a:xfrm>
              <a:off x="549878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
            <p:cNvSpPr/>
            <p:nvPr/>
          </p:nvSpPr>
          <p:spPr>
            <a:xfrm>
              <a:off x="561089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
            <p:cNvSpPr/>
            <p:nvPr/>
          </p:nvSpPr>
          <p:spPr>
            <a:xfrm>
              <a:off x="5723007"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
            <p:cNvSpPr/>
            <p:nvPr/>
          </p:nvSpPr>
          <p:spPr>
            <a:xfrm>
              <a:off x="5835120"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
            <p:cNvSpPr/>
            <p:nvPr/>
          </p:nvSpPr>
          <p:spPr>
            <a:xfrm>
              <a:off x="5947233" y="3958900"/>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1"/>
            <p:cNvSpPr/>
            <p:nvPr/>
          </p:nvSpPr>
          <p:spPr>
            <a:xfrm>
              <a:off x="5386955"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
            <p:cNvSpPr/>
            <p:nvPr/>
          </p:nvSpPr>
          <p:spPr>
            <a:xfrm>
              <a:off x="549878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1"/>
            <p:cNvSpPr/>
            <p:nvPr/>
          </p:nvSpPr>
          <p:spPr>
            <a:xfrm>
              <a:off x="561089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1"/>
            <p:cNvSpPr/>
            <p:nvPr/>
          </p:nvSpPr>
          <p:spPr>
            <a:xfrm>
              <a:off x="5723007"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1"/>
            <p:cNvSpPr/>
            <p:nvPr/>
          </p:nvSpPr>
          <p:spPr>
            <a:xfrm>
              <a:off x="5835120"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1"/>
            <p:cNvSpPr/>
            <p:nvPr/>
          </p:nvSpPr>
          <p:spPr>
            <a:xfrm>
              <a:off x="5947233" y="4071013"/>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1"/>
            <p:cNvSpPr/>
            <p:nvPr/>
          </p:nvSpPr>
          <p:spPr>
            <a:xfrm>
              <a:off x="5386955"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1"/>
            <p:cNvSpPr/>
            <p:nvPr/>
          </p:nvSpPr>
          <p:spPr>
            <a:xfrm>
              <a:off x="549878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1"/>
            <p:cNvSpPr/>
            <p:nvPr/>
          </p:nvSpPr>
          <p:spPr>
            <a:xfrm>
              <a:off x="561089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1"/>
            <p:cNvSpPr/>
            <p:nvPr/>
          </p:nvSpPr>
          <p:spPr>
            <a:xfrm>
              <a:off x="5723007"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1"/>
            <p:cNvSpPr/>
            <p:nvPr/>
          </p:nvSpPr>
          <p:spPr>
            <a:xfrm>
              <a:off x="5835120"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1"/>
            <p:cNvSpPr/>
            <p:nvPr/>
          </p:nvSpPr>
          <p:spPr>
            <a:xfrm>
              <a:off x="5947233" y="4183126"/>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1"/>
            <p:cNvSpPr/>
            <p:nvPr/>
          </p:nvSpPr>
          <p:spPr>
            <a:xfrm>
              <a:off x="5386955"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1"/>
            <p:cNvSpPr/>
            <p:nvPr/>
          </p:nvSpPr>
          <p:spPr>
            <a:xfrm>
              <a:off x="549878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1"/>
            <p:cNvSpPr/>
            <p:nvPr/>
          </p:nvSpPr>
          <p:spPr>
            <a:xfrm>
              <a:off x="561089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1"/>
            <p:cNvSpPr/>
            <p:nvPr/>
          </p:nvSpPr>
          <p:spPr>
            <a:xfrm>
              <a:off x="5723007"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1"/>
            <p:cNvSpPr/>
            <p:nvPr/>
          </p:nvSpPr>
          <p:spPr>
            <a:xfrm>
              <a:off x="5835120"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1"/>
            <p:cNvSpPr/>
            <p:nvPr/>
          </p:nvSpPr>
          <p:spPr>
            <a:xfrm>
              <a:off x="5947233" y="4294951"/>
              <a:ext cx="38245" cy="38245"/>
            </a:xfrm>
            <a:custGeom>
              <a:avLst/>
              <a:gdLst/>
              <a:ahLst/>
              <a:cxnLst/>
              <a:rect l="l" t="t" r="r" b="b"/>
              <a:pathLst>
                <a:path w="1196" h="1196" extrusionOk="0">
                  <a:moveTo>
                    <a:pt x="598" y="0"/>
                  </a:moveTo>
                  <a:cubicBezTo>
                    <a:pt x="268" y="0"/>
                    <a:pt x="0" y="268"/>
                    <a:pt x="0" y="598"/>
                  </a:cubicBezTo>
                  <a:cubicBezTo>
                    <a:pt x="0" y="928"/>
                    <a:pt x="268" y="1196"/>
                    <a:pt x="598" y="1196"/>
                  </a:cubicBezTo>
                  <a:cubicBezTo>
                    <a:pt x="928" y="1196"/>
                    <a:pt x="1196" y="928"/>
                    <a:pt x="1196" y="598"/>
                  </a:cubicBezTo>
                  <a:cubicBezTo>
                    <a:pt x="1196" y="268"/>
                    <a:pt x="928" y="0"/>
                    <a:pt x="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1"/>
          <p:cNvGrpSpPr/>
          <p:nvPr/>
        </p:nvGrpSpPr>
        <p:grpSpPr>
          <a:xfrm flipH="1">
            <a:off x="251398" y="2090087"/>
            <a:ext cx="161231" cy="340081"/>
            <a:chOff x="5962902" y="3181527"/>
            <a:chExt cx="161231" cy="340081"/>
          </a:xfrm>
        </p:grpSpPr>
        <p:sp>
          <p:nvSpPr>
            <p:cNvPr id="1385" name="Google Shape;1385;p11"/>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1"/>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1"/>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1"/>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1"/>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11"/>
          <p:cNvGrpSpPr/>
          <p:nvPr/>
        </p:nvGrpSpPr>
        <p:grpSpPr>
          <a:xfrm flipH="1">
            <a:off x="-144272" y="4938365"/>
            <a:ext cx="1963003" cy="205136"/>
            <a:chOff x="7283157" y="5024390"/>
            <a:chExt cx="1963003" cy="205136"/>
          </a:xfrm>
        </p:grpSpPr>
        <p:sp>
          <p:nvSpPr>
            <p:cNvPr id="1391" name="Google Shape;1391;p11"/>
            <p:cNvSpPr/>
            <p:nvPr/>
          </p:nvSpPr>
          <p:spPr>
            <a:xfrm>
              <a:off x="7283157"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1"/>
            <p:cNvSpPr/>
            <p:nvPr/>
          </p:nvSpPr>
          <p:spPr>
            <a:xfrm>
              <a:off x="7417526"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1"/>
            <p:cNvSpPr/>
            <p:nvPr/>
          </p:nvSpPr>
          <p:spPr>
            <a:xfrm>
              <a:off x="7551864"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1"/>
            <p:cNvSpPr/>
            <p:nvPr/>
          </p:nvSpPr>
          <p:spPr>
            <a:xfrm>
              <a:off x="7686233" y="5024390"/>
              <a:ext cx="216552" cy="205136"/>
            </a:xfrm>
            <a:custGeom>
              <a:avLst/>
              <a:gdLst/>
              <a:ahLst/>
              <a:cxnLst/>
              <a:rect l="l" t="t" r="r" b="b"/>
              <a:pathLst>
                <a:path w="6772" h="6415" extrusionOk="0">
                  <a:moveTo>
                    <a:pt x="4863" y="0"/>
                  </a:moveTo>
                  <a:lnTo>
                    <a:pt x="1" y="6415"/>
                  </a:lnTo>
                  <a:lnTo>
                    <a:pt x="1910" y="6415"/>
                  </a:lnTo>
                  <a:lnTo>
                    <a:pt x="6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1"/>
            <p:cNvSpPr/>
            <p:nvPr/>
          </p:nvSpPr>
          <p:spPr>
            <a:xfrm>
              <a:off x="7820315"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1"/>
            <p:cNvSpPr/>
            <p:nvPr/>
          </p:nvSpPr>
          <p:spPr>
            <a:xfrm>
              <a:off x="7954684" y="5024390"/>
              <a:ext cx="216839" cy="205136"/>
            </a:xfrm>
            <a:custGeom>
              <a:avLst/>
              <a:gdLst/>
              <a:ahLst/>
              <a:cxnLst/>
              <a:rect l="l" t="t" r="r" b="b"/>
              <a:pathLst>
                <a:path w="6781" h="6415" extrusionOk="0">
                  <a:moveTo>
                    <a:pt x="486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1"/>
            <p:cNvSpPr/>
            <p:nvPr/>
          </p:nvSpPr>
          <p:spPr>
            <a:xfrm>
              <a:off x="8089054"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1"/>
            <p:cNvSpPr/>
            <p:nvPr/>
          </p:nvSpPr>
          <p:spPr>
            <a:xfrm>
              <a:off x="8223423"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1"/>
            <p:cNvSpPr/>
            <p:nvPr/>
          </p:nvSpPr>
          <p:spPr>
            <a:xfrm>
              <a:off x="8357761" y="5024390"/>
              <a:ext cx="216839" cy="205136"/>
            </a:xfrm>
            <a:custGeom>
              <a:avLst/>
              <a:gdLst/>
              <a:ahLst/>
              <a:cxnLst/>
              <a:rect l="l" t="t" r="r" b="b"/>
              <a:pathLst>
                <a:path w="6781" h="6415" extrusionOk="0">
                  <a:moveTo>
                    <a:pt x="4863" y="0"/>
                  </a:moveTo>
                  <a:lnTo>
                    <a:pt x="1" y="6415"/>
                  </a:lnTo>
                  <a:lnTo>
                    <a:pt x="1910"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1"/>
            <p:cNvSpPr/>
            <p:nvPr/>
          </p:nvSpPr>
          <p:spPr>
            <a:xfrm>
              <a:off x="8491842" y="5024390"/>
              <a:ext cx="216839" cy="205136"/>
            </a:xfrm>
            <a:custGeom>
              <a:avLst/>
              <a:gdLst/>
              <a:ahLst/>
              <a:cxnLst/>
              <a:rect l="l" t="t" r="r" b="b"/>
              <a:pathLst>
                <a:path w="6781" h="6415" extrusionOk="0">
                  <a:moveTo>
                    <a:pt x="4872"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
            <p:cNvSpPr/>
            <p:nvPr/>
          </p:nvSpPr>
          <p:spPr>
            <a:xfrm>
              <a:off x="8626212" y="5024390"/>
              <a:ext cx="216839" cy="205136"/>
            </a:xfrm>
            <a:custGeom>
              <a:avLst/>
              <a:gdLst/>
              <a:ahLst/>
              <a:cxnLst/>
              <a:rect l="l" t="t" r="r" b="b"/>
              <a:pathLst>
                <a:path w="6781" h="6415" extrusionOk="0">
                  <a:moveTo>
                    <a:pt x="4863" y="0"/>
                  </a:moveTo>
                  <a:lnTo>
                    <a:pt x="1" y="6415"/>
                  </a:lnTo>
                  <a:lnTo>
                    <a:pt x="1919" y="6415"/>
                  </a:lnTo>
                  <a:lnTo>
                    <a:pt x="6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1"/>
            <p:cNvSpPr/>
            <p:nvPr/>
          </p:nvSpPr>
          <p:spPr>
            <a:xfrm>
              <a:off x="876058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1"/>
            <p:cNvSpPr/>
            <p:nvPr/>
          </p:nvSpPr>
          <p:spPr>
            <a:xfrm>
              <a:off x="8894951"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1"/>
            <p:cNvSpPr/>
            <p:nvPr/>
          </p:nvSpPr>
          <p:spPr>
            <a:xfrm>
              <a:off x="9029320" y="5024390"/>
              <a:ext cx="216839" cy="205136"/>
            </a:xfrm>
            <a:custGeom>
              <a:avLst/>
              <a:gdLst/>
              <a:ahLst/>
              <a:cxnLst/>
              <a:rect l="l" t="t" r="r" b="b"/>
              <a:pathLst>
                <a:path w="6781" h="6415" extrusionOk="0">
                  <a:moveTo>
                    <a:pt x="4862" y="0"/>
                  </a:moveTo>
                  <a:lnTo>
                    <a:pt x="0" y="6415"/>
                  </a:lnTo>
                  <a:lnTo>
                    <a:pt x="1918" y="6415"/>
                  </a:lnTo>
                  <a:lnTo>
                    <a:pt x="67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11"/>
          <p:cNvGrpSpPr/>
          <p:nvPr/>
        </p:nvGrpSpPr>
        <p:grpSpPr>
          <a:xfrm flipH="1">
            <a:off x="8731598" y="3735659"/>
            <a:ext cx="161231" cy="340081"/>
            <a:chOff x="5962902" y="3181527"/>
            <a:chExt cx="161231" cy="340081"/>
          </a:xfrm>
        </p:grpSpPr>
        <p:sp>
          <p:nvSpPr>
            <p:cNvPr id="1406" name="Google Shape;1406;p11"/>
            <p:cNvSpPr/>
            <p:nvPr/>
          </p:nvSpPr>
          <p:spPr>
            <a:xfrm>
              <a:off x="6043357" y="3181527"/>
              <a:ext cx="32" cy="340081"/>
            </a:xfrm>
            <a:custGeom>
              <a:avLst/>
              <a:gdLst/>
              <a:ahLst/>
              <a:cxnLst/>
              <a:rect l="l" t="t" r="r" b="b"/>
              <a:pathLst>
                <a:path w="1" h="10635" fill="none" extrusionOk="0">
                  <a:moveTo>
                    <a:pt x="1" y="1"/>
                  </a:moveTo>
                  <a:lnTo>
                    <a:pt x="1" y="10635"/>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1"/>
            <p:cNvSpPr/>
            <p:nvPr/>
          </p:nvSpPr>
          <p:spPr>
            <a:xfrm>
              <a:off x="6083873" y="3234865"/>
              <a:ext cx="32" cy="233404"/>
            </a:xfrm>
            <a:custGeom>
              <a:avLst/>
              <a:gdLst/>
              <a:ahLst/>
              <a:cxnLst/>
              <a:rect l="l" t="t" r="r" b="b"/>
              <a:pathLst>
                <a:path w="1" h="7299" fill="none" extrusionOk="0">
                  <a:moveTo>
                    <a:pt x="0" y="1"/>
                  </a:moveTo>
                  <a:lnTo>
                    <a:pt x="0"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1"/>
            <p:cNvSpPr/>
            <p:nvPr/>
          </p:nvSpPr>
          <p:spPr>
            <a:xfrm>
              <a:off x="6124100" y="3271671"/>
              <a:ext cx="32" cy="159792"/>
            </a:xfrm>
            <a:custGeom>
              <a:avLst/>
              <a:gdLst/>
              <a:ahLst/>
              <a:cxnLst/>
              <a:rect l="l" t="t" r="r" b="b"/>
              <a:pathLst>
                <a:path w="1" h="4997" fill="none" extrusionOk="0">
                  <a:moveTo>
                    <a:pt x="0" y="1"/>
                  </a:moveTo>
                  <a:lnTo>
                    <a:pt x="0"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1"/>
            <p:cNvSpPr/>
            <p:nvPr/>
          </p:nvSpPr>
          <p:spPr>
            <a:xfrm>
              <a:off x="6003130" y="3234865"/>
              <a:ext cx="32" cy="233404"/>
            </a:xfrm>
            <a:custGeom>
              <a:avLst/>
              <a:gdLst/>
              <a:ahLst/>
              <a:cxnLst/>
              <a:rect l="l" t="t" r="r" b="b"/>
              <a:pathLst>
                <a:path w="1" h="7299" fill="none" extrusionOk="0">
                  <a:moveTo>
                    <a:pt x="1" y="1"/>
                  </a:moveTo>
                  <a:lnTo>
                    <a:pt x="1" y="7298"/>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1"/>
            <p:cNvSpPr/>
            <p:nvPr/>
          </p:nvSpPr>
          <p:spPr>
            <a:xfrm>
              <a:off x="5962902" y="3271671"/>
              <a:ext cx="32" cy="159792"/>
            </a:xfrm>
            <a:custGeom>
              <a:avLst/>
              <a:gdLst/>
              <a:ahLst/>
              <a:cxnLst/>
              <a:rect l="l" t="t" r="r" b="b"/>
              <a:pathLst>
                <a:path w="1" h="4997" fill="none" extrusionOk="0">
                  <a:moveTo>
                    <a:pt x="1" y="1"/>
                  </a:moveTo>
                  <a:lnTo>
                    <a:pt x="1" y="4997"/>
                  </a:lnTo>
                </a:path>
              </a:pathLst>
            </a:custGeom>
            <a:noFill/>
            <a:ln w="9525" cap="flat" cmpd="sng">
              <a:solidFill>
                <a:schemeClr val="accen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11"/>
          <p:cNvGrpSpPr/>
          <p:nvPr/>
        </p:nvGrpSpPr>
        <p:grpSpPr>
          <a:xfrm flipH="1">
            <a:off x="5332903" y="4608512"/>
            <a:ext cx="3811200" cy="689440"/>
            <a:chOff x="10" y="4263787"/>
            <a:chExt cx="3811200" cy="689440"/>
          </a:xfrm>
        </p:grpSpPr>
        <p:sp>
          <p:nvSpPr>
            <p:cNvPr id="1412" name="Google Shape;1412;p11"/>
            <p:cNvSpPr/>
            <p:nvPr/>
          </p:nvSpPr>
          <p:spPr>
            <a:xfrm flipH="1">
              <a:off x="2074231" y="4298003"/>
              <a:ext cx="1586148" cy="502974"/>
            </a:xfrm>
            <a:custGeom>
              <a:avLst/>
              <a:gdLst/>
              <a:ahLst/>
              <a:cxnLst/>
              <a:rect l="l" t="t" r="r" b="b"/>
              <a:pathLst>
                <a:path w="49602" h="15729" extrusionOk="0">
                  <a:moveTo>
                    <a:pt x="1" y="1"/>
                  </a:moveTo>
                  <a:lnTo>
                    <a:pt x="14560" y="15728"/>
                  </a:lnTo>
                  <a:lnTo>
                    <a:pt x="49602" y="15728"/>
                  </a:lnTo>
                  <a:lnTo>
                    <a:pt x="49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1"/>
            <p:cNvSpPr/>
            <p:nvPr/>
          </p:nvSpPr>
          <p:spPr>
            <a:xfrm flipH="1">
              <a:off x="1819178" y="4298003"/>
              <a:ext cx="1586148" cy="502974"/>
            </a:xfrm>
            <a:custGeom>
              <a:avLst/>
              <a:gdLst/>
              <a:ahLst/>
              <a:cxnLst/>
              <a:rect l="l" t="t" r="r" b="b"/>
              <a:pathLst>
                <a:path w="49602" h="15729" extrusionOk="0">
                  <a:moveTo>
                    <a:pt x="0" y="1"/>
                  </a:moveTo>
                  <a:lnTo>
                    <a:pt x="14560" y="15728"/>
                  </a:lnTo>
                  <a:lnTo>
                    <a:pt x="49601" y="15728"/>
                  </a:lnTo>
                  <a:lnTo>
                    <a:pt x="496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1"/>
            <p:cNvSpPr/>
            <p:nvPr/>
          </p:nvSpPr>
          <p:spPr>
            <a:xfrm flipH="1">
              <a:off x="949607" y="4344152"/>
              <a:ext cx="2861603" cy="609075"/>
            </a:xfrm>
            <a:custGeom>
              <a:avLst/>
              <a:gdLst/>
              <a:ahLst/>
              <a:cxnLst/>
              <a:rect l="l" t="t" r="r" b="b"/>
              <a:pathLst>
                <a:path w="89488" h="19047" fill="none" extrusionOk="0">
                  <a:moveTo>
                    <a:pt x="0" y="1"/>
                  </a:moveTo>
                  <a:lnTo>
                    <a:pt x="17637" y="19047"/>
                  </a:lnTo>
                  <a:lnTo>
                    <a:pt x="89487" y="19047"/>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1"/>
            <p:cNvSpPr/>
            <p:nvPr/>
          </p:nvSpPr>
          <p:spPr>
            <a:xfrm flipH="1">
              <a:off x="10" y="4263787"/>
              <a:ext cx="3337140" cy="567409"/>
            </a:xfrm>
            <a:custGeom>
              <a:avLst/>
              <a:gdLst/>
              <a:ahLst/>
              <a:cxnLst/>
              <a:rect l="l" t="t" r="r" b="b"/>
              <a:pathLst>
                <a:path w="104359" h="17744" extrusionOk="0">
                  <a:moveTo>
                    <a:pt x="1" y="0"/>
                  </a:moveTo>
                  <a:lnTo>
                    <a:pt x="16433" y="17744"/>
                  </a:lnTo>
                  <a:lnTo>
                    <a:pt x="104359" y="17744"/>
                  </a:lnTo>
                  <a:lnTo>
                    <a:pt x="10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Poppins"/>
              <a:buChar char="●"/>
              <a:defRPr>
                <a:solidFill>
                  <a:schemeClr val="accent3"/>
                </a:solidFill>
                <a:latin typeface="Poppins"/>
                <a:ea typeface="Poppins"/>
                <a:cs typeface="Poppins"/>
                <a:sym typeface="Poppins"/>
              </a:defRPr>
            </a:lvl1pPr>
            <a:lvl2pPr marL="914400" lvl="1"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2pPr>
            <a:lvl3pPr marL="1371600" lvl="2"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3pPr>
            <a:lvl4pPr marL="1828800" lvl="3"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4pPr>
            <a:lvl5pPr marL="2286000" lvl="4"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5pPr>
            <a:lvl6pPr marL="2743200" lvl="5"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6pPr>
            <a:lvl7pPr marL="3200400" lvl="6"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7pPr>
            <a:lvl8pPr marL="3657600" lvl="7" indent="-317500">
              <a:lnSpc>
                <a:spcPct val="100000"/>
              </a:lnSpc>
              <a:spcBef>
                <a:spcPts val="1600"/>
              </a:spcBef>
              <a:spcAft>
                <a:spcPts val="0"/>
              </a:spcAft>
              <a:buClr>
                <a:schemeClr val="accent3"/>
              </a:buClr>
              <a:buSzPts val="1400"/>
              <a:buFont typeface="Poppins"/>
              <a:buChar char="○"/>
              <a:defRPr>
                <a:solidFill>
                  <a:schemeClr val="accent3"/>
                </a:solidFill>
                <a:latin typeface="Poppins"/>
                <a:ea typeface="Poppins"/>
                <a:cs typeface="Poppins"/>
                <a:sym typeface="Poppins"/>
              </a:defRPr>
            </a:lvl8pPr>
            <a:lvl9pPr marL="4114800" lvl="8" indent="-317500">
              <a:lnSpc>
                <a:spcPct val="100000"/>
              </a:lnSpc>
              <a:spcBef>
                <a:spcPts val="1600"/>
              </a:spcBef>
              <a:spcAft>
                <a:spcPts val="1600"/>
              </a:spcAft>
              <a:buClr>
                <a:schemeClr val="accent3"/>
              </a:buClr>
              <a:buSzPts val="1400"/>
              <a:buFont typeface="Poppins"/>
              <a:buChar char="■"/>
              <a:defRPr>
                <a:solidFill>
                  <a:schemeClr val="accent3"/>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6" r:id="rId14"/>
    <p:sldLayoutId id="2147483668" r:id="rId15"/>
    <p:sldLayoutId id="2147483673" r:id="rId16"/>
    <p:sldLayoutId id="2147483678" r:id="rId17"/>
    <p:sldLayoutId id="214748367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7.png"/><Relationship Id="rId26" Type="http://schemas.openxmlformats.org/officeDocument/2006/relationships/image" Target="../media/image52.png"/><Relationship Id="rId3" Type="http://schemas.openxmlformats.org/officeDocument/2006/relationships/image" Target="../media/image34.png"/><Relationship Id="rId21" Type="http://schemas.openxmlformats.org/officeDocument/2006/relationships/image" Target="../media/image2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6.svg"/><Relationship Id="rId25" Type="http://schemas.microsoft.com/office/2007/relationships/hdphoto" Target="../media/hdphoto1.wdp"/><Relationship Id="rId2" Type="http://schemas.openxmlformats.org/officeDocument/2006/relationships/notesSlide" Target="../notesSlides/notesSlide18.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37.jpg"/><Relationship Id="rId11" Type="http://schemas.openxmlformats.org/officeDocument/2006/relationships/image" Target="../media/image42.svg"/><Relationship Id="rId24" Type="http://schemas.openxmlformats.org/officeDocument/2006/relationships/image" Target="../media/image51.png"/><Relationship Id="rId32" Type="http://schemas.openxmlformats.org/officeDocument/2006/relationships/image" Target="../media/image56.png"/><Relationship Id="rId5" Type="http://schemas.openxmlformats.org/officeDocument/2006/relationships/image" Target="../media/image36.svg"/><Relationship Id="rId15" Type="http://schemas.openxmlformats.org/officeDocument/2006/relationships/image" Target="../media/image28.svg"/><Relationship Id="rId23" Type="http://schemas.openxmlformats.org/officeDocument/2006/relationships/image" Target="../media/image50.png"/><Relationship Id="rId28" Type="http://schemas.microsoft.com/office/2007/relationships/hdphoto" Target="../media/hdphoto2.wdp"/><Relationship Id="rId10" Type="http://schemas.openxmlformats.org/officeDocument/2006/relationships/image" Target="../media/image41.png"/><Relationship Id="rId19" Type="http://schemas.openxmlformats.org/officeDocument/2006/relationships/image" Target="../media/image48.svg"/><Relationship Id="rId31" Type="http://schemas.microsoft.com/office/2007/relationships/hdphoto" Target="../media/hdphoto3.wdp"/><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27.png"/><Relationship Id="rId22" Type="http://schemas.openxmlformats.org/officeDocument/2006/relationships/image" Target="../media/image23.svg"/><Relationship Id="rId27" Type="http://schemas.openxmlformats.org/officeDocument/2006/relationships/image" Target="../media/image53.png"/><Relationship Id="rId30"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0.sv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6.svg"/><Relationship Id="rId11" Type="http://schemas.openxmlformats.org/officeDocument/2006/relationships/image" Target="../media/image69.png"/><Relationship Id="rId5" Type="http://schemas.openxmlformats.org/officeDocument/2006/relationships/image" Target="../media/image65.png"/><Relationship Id="rId10" Type="http://schemas.openxmlformats.org/officeDocument/2006/relationships/image" Target="../media/image23.svg"/><Relationship Id="rId4" Type="http://schemas.openxmlformats.org/officeDocument/2006/relationships/image" Target="../media/image64.svg"/><Relationship Id="rId9"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9.png"/><Relationship Id="rId4" Type="http://schemas.openxmlformats.org/officeDocument/2006/relationships/notesSlide" Target="../notesSlides/notesSlide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37"/>
          <p:cNvSpPr txBox="1">
            <a:spLocks noGrp="1"/>
          </p:cNvSpPr>
          <p:nvPr>
            <p:ph type="ctrTitle"/>
          </p:nvPr>
        </p:nvSpPr>
        <p:spPr>
          <a:xfrm>
            <a:off x="928937" y="1870688"/>
            <a:ext cx="7286100" cy="561442"/>
          </a:xfrm>
          <a:prstGeom prst="rect">
            <a:avLst/>
          </a:prstGeom>
        </p:spPr>
        <p:txBody>
          <a:bodyPr spcFirstLastPara="1" wrap="square" lIns="91425" tIns="91425" rIns="91425" bIns="91425" anchor="ctr" anchorCtr="0">
            <a:noAutofit/>
          </a:bodyPr>
          <a:lstStyle/>
          <a:p>
            <a:pPr>
              <a:spcAft>
                <a:spcPts val="200"/>
              </a:spcAft>
            </a:pPr>
            <a:r>
              <a:rPr lang="en-US" sz="6000" dirty="0"/>
              <a:t>FOTA</a:t>
            </a:r>
            <a:br>
              <a:rPr lang="en-US" dirty="0"/>
            </a:br>
            <a:endParaRPr lang="en-US" dirty="0"/>
          </a:p>
        </p:txBody>
      </p:sp>
      <p:sp>
        <p:nvSpPr>
          <p:cNvPr id="2" name="TextBox 1">
            <a:extLst>
              <a:ext uri="{FF2B5EF4-FFF2-40B4-BE49-F238E27FC236}">
                <a16:creationId xmlns:a16="http://schemas.microsoft.com/office/drawing/2014/main" id="{AB443B15-F8F4-FFF6-C2D6-F5FC865A7495}"/>
              </a:ext>
            </a:extLst>
          </p:cNvPr>
          <p:cNvSpPr txBox="1"/>
          <p:nvPr/>
        </p:nvSpPr>
        <p:spPr>
          <a:xfrm>
            <a:off x="1380361" y="2223881"/>
            <a:ext cx="6383253" cy="2169825"/>
          </a:xfrm>
          <a:prstGeom prst="rect">
            <a:avLst/>
          </a:prstGeom>
          <a:noFill/>
        </p:spPr>
        <p:txBody>
          <a:bodyPr wrap="square" rtlCol="0">
            <a:spAutoFit/>
          </a:bodyPr>
          <a:lstStyle/>
          <a:p>
            <a:pPr algn="ctr"/>
            <a:r>
              <a:rPr lang="en-US" sz="4500" b="1" i="0" dirty="0">
                <a:solidFill>
                  <a:srgbClr val="2D4D5E"/>
                </a:solidFill>
                <a:effectLst/>
                <a:latin typeface="Montserrat" panose="02000505000000020004" pitchFamily="2" charset="0"/>
                <a:ea typeface="Montserrat" panose="02000505000000020004" pitchFamily="2" charset="0"/>
                <a:cs typeface="Montserrat" panose="02000505000000020004" pitchFamily="2" charset="0"/>
              </a:rPr>
              <a:t>FIRMWARE OVER THE AIR</a:t>
            </a:r>
            <a:br>
              <a:rPr kumimoji="0" lang="en-US" sz="4500" b="1" i="0" u="none" strike="noStrike" kern="0" cap="none" spc="0" normalizeH="0" baseline="0" noProof="0" dirty="0">
                <a:ln>
                  <a:noFill/>
                </a:ln>
                <a:solidFill>
                  <a:srgbClr val="2D4D5E"/>
                </a:solidFill>
                <a:effectLst/>
                <a:uLnTx/>
                <a:uFillTx/>
                <a:latin typeface="Montserrat"/>
                <a:sym typeface="Montserrat"/>
              </a:rPr>
            </a:br>
            <a:endParaRPr lang="en-US" sz="4500" dirty="0"/>
          </a:p>
        </p:txBody>
      </p:sp>
      <p:pic>
        <p:nvPicPr>
          <p:cNvPr id="1026" name="Picture 2">
            <a:extLst>
              <a:ext uri="{FF2B5EF4-FFF2-40B4-BE49-F238E27FC236}">
                <a16:creationId xmlns:a16="http://schemas.microsoft.com/office/drawing/2014/main" id="{D8F29C6A-73A9-1883-9339-FC7DF284708C}"/>
              </a:ext>
            </a:extLst>
          </p:cNvPr>
          <p:cNvPicPr>
            <a:picLocks noChangeAspect="1" noChangeArrowheads="1"/>
          </p:cNvPicPr>
          <p:nvPr/>
        </p:nvPicPr>
        <p:blipFill>
          <a:blip r:embed="rId3"/>
          <a:srcRect/>
          <a:stretch/>
        </p:blipFill>
        <p:spPr bwMode="auto">
          <a:xfrm>
            <a:off x="7050850" y="3405975"/>
            <a:ext cx="1300409" cy="14721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2561"/>
    </mc:Choice>
    <mc:Fallback xmlns="">
      <p:transition spd="slow" advTm="25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2"/>
        <p:cNvGrpSpPr/>
        <p:nvPr/>
      </p:nvGrpSpPr>
      <p:grpSpPr>
        <a:xfrm>
          <a:off x="0" y="0"/>
          <a:ext cx="0" cy="0"/>
          <a:chOff x="0" y="0"/>
          <a:chExt cx="0" cy="0"/>
        </a:xfrm>
      </p:grpSpPr>
      <p:sp>
        <p:nvSpPr>
          <p:cNvPr id="4513" name="Google Shape;4513;p59"/>
          <p:cNvSpPr txBox="1">
            <a:spLocks noGrp="1"/>
          </p:cNvSpPr>
          <p:nvPr>
            <p:ph type="title"/>
          </p:nvPr>
        </p:nvSpPr>
        <p:spPr>
          <a:xfrm>
            <a:off x="884307" y="4521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2D4D5E"/>
                </a:solidFill>
              </a:rPr>
              <a:t>PROBLEM STATEMENT</a:t>
            </a:r>
            <a:endParaRPr dirty="0">
              <a:solidFill>
                <a:srgbClr val="2D4D5E"/>
              </a:solidFill>
            </a:endParaRPr>
          </a:p>
        </p:txBody>
      </p:sp>
      <p:sp>
        <p:nvSpPr>
          <p:cNvPr id="29" name="TextBox 28">
            <a:extLst>
              <a:ext uri="{FF2B5EF4-FFF2-40B4-BE49-F238E27FC236}">
                <a16:creationId xmlns:a16="http://schemas.microsoft.com/office/drawing/2014/main" id="{B81A5226-8BE5-1D1D-C9FB-441FA3EBE667}"/>
              </a:ext>
            </a:extLst>
          </p:cNvPr>
          <p:cNvSpPr txBox="1"/>
          <p:nvPr/>
        </p:nvSpPr>
        <p:spPr>
          <a:xfrm>
            <a:off x="2178844" y="1453574"/>
            <a:ext cx="6179344" cy="1169551"/>
          </a:xfrm>
          <a:prstGeom prst="rect">
            <a:avLst/>
          </a:prstGeom>
          <a:noFill/>
        </p:spPr>
        <p:txBody>
          <a:bodyPr wrap="square">
            <a:spAutoFit/>
          </a:bodyPr>
          <a:lstStyle/>
          <a:p>
            <a:pPr lvl="1"/>
            <a:r>
              <a:rPr lang="en-GB" dirty="0">
                <a:latin typeface="Montserrat" panose="02000505000000020004" pitchFamily="2" charset="0"/>
              </a:rPr>
              <a:t>In today's technology-driven world, Smart Cars are equipped</a:t>
            </a:r>
          </a:p>
          <a:p>
            <a:pPr lvl="1"/>
            <a:r>
              <a:rPr lang="en-GB" dirty="0">
                <a:latin typeface="Montserrat" panose="02000505000000020004" pitchFamily="2" charset="0"/>
              </a:rPr>
              <a:t>with complex coding that requires regular updates to enhance</a:t>
            </a:r>
          </a:p>
          <a:p>
            <a:pPr lvl="1"/>
            <a:r>
              <a:rPr lang="en-GB" dirty="0">
                <a:latin typeface="Montserrat" panose="02000505000000020004" pitchFamily="2" charset="0"/>
              </a:rPr>
              <a:t>features and fix bugs. The manual updating of each car at the</a:t>
            </a:r>
          </a:p>
          <a:p>
            <a:pPr lvl="1"/>
            <a:r>
              <a:rPr lang="en-GB" dirty="0">
                <a:latin typeface="Montserrat" panose="02000505000000020004" pitchFamily="2" charset="0"/>
              </a:rPr>
              <a:t>Original Equipment Manufacturer (OEM) level would be a</a:t>
            </a:r>
          </a:p>
          <a:p>
            <a:pPr lvl="1"/>
            <a:r>
              <a:rPr lang="en-GB" dirty="0">
                <a:latin typeface="Montserrat" panose="02000505000000020004" pitchFamily="2" charset="0"/>
              </a:rPr>
              <a:t>highly impractical task.</a:t>
            </a:r>
            <a:endParaRPr lang="en-US" dirty="0">
              <a:latin typeface="Montserrat" panose="02000505000000020004" pitchFamily="2" charset="0"/>
            </a:endParaRPr>
          </a:p>
        </p:txBody>
      </p:sp>
      <p:sp>
        <p:nvSpPr>
          <p:cNvPr id="4526" name="Google Shape;4193;p40">
            <a:extLst>
              <a:ext uri="{FF2B5EF4-FFF2-40B4-BE49-F238E27FC236}">
                <a16:creationId xmlns:a16="http://schemas.microsoft.com/office/drawing/2014/main" id="{0BAEE8A5-7451-C36D-76D0-012767F0A393}"/>
              </a:ext>
            </a:extLst>
          </p:cNvPr>
          <p:cNvSpPr/>
          <p:nvPr/>
        </p:nvSpPr>
        <p:spPr>
          <a:xfrm>
            <a:off x="2091555" y="1572987"/>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TextBox 4526">
            <a:extLst>
              <a:ext uri="{FF2B5EF4-FFF2-40B4-BE49-F238E27FC236}">
                <a16:creationId xmlns:a16="http://schemas.microsoft.com/office/drawing/2014/main" id="{967A019D-56D6-7E67-ED0C-85B2E1EFDDD7}"/>
              </a:ext>
            </a:extLst>
          </p:cNvPr>
          <p:cNvSpPr txBox="1"/>
          <p:nvPr/>
        </p:nvSpPr>
        <p:spPr>
          <a:xfrm>
            <a:off x="2178844" y="2921209"/>
            <a:ext cx="6179344" cy="1169551"/>
          </a:xfrm>
          <a:prstGeom prst="rect">
            <a:avLst/>
          </a:prstGeom>
          <a:noFill/>
        </p:spPr>
        <p:txBody>
          <a:bodyPr wrap="square">
            <a:spAutoFit/>
          </a:bodyPr>
          <a:lstStyle/>
          <a:p>
            <a:pPr lvl="1"/>
            <a:r>
              <a:rPr lang="en-GB" dirty="0">
                <a:latin typeface="Montserrat" panose="02000505000000020004" pitchFamily="2" charset="0"/>
              </a:rPr>
              <a:t>Impleme­nting this approach could potentially lead to customer dissatisfaction, especially in cases where crucial bugs need urgent attention but cannot be promptly resolved. He­nce, there is an urge­nt requirement for an automate­d system that can streamline the­ process of updating and fixing bugs efficiently.</a:t>
            </a:r>
          </a:p>
        </p:txBody>
      </p:sp>
      <p:sp>
        <p:nvSpPr>
          <p:cNvPr id="4528" name="Google Shape;4193;p40">
            <a:extLst>
              <a:ext uri="{FF2B5EF4-FFF2-40B4-BE49-F238E27FC236}">
                <a16:creationId xmlns:a16="http://schemas.microsoft.com/office/drawing/2014/main" id="{78F97C59-17F9-0DAC-3A91-457CFDD4B31A}"/>
              </a:ext>
            </a:extLst>
          </p:cNvPr>
          <p:cNvSpPr/>
          <p:nvPr/>
        </p:nvSpPr>
        <p:spPr>
          <a:xfrm>
            <a:off x="2091522" y="3011569"/>
            <a:ext cx="45719"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31" name="Graphic 4530" descr="Programmer male with solid fill">
            <a:extLst>
              <a:ext uri="{FF2B5EF4-FFF2-40B4-BE49-F238E27FC236}">
                <a16:creationId xmlns:a16="http://schemas.microsoft.com/office/drawing/2014/main" id="{C079340A-699F-6ADE-0444-A39D074DC9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5665" y="1515838"/>
            <a:ext cx="914400" cy="914400"/>
          </a:xfrm>
          <a:prstGeom prst="rect">
            <a:avLst/>
          </a:prstGeom>
        </p:spPr>
      </p:pic>
      <p:pic>
        <p:nvPicPr>
          <p:cNvPr id="4533" name="Graphic 4532" descr="Warning with solid fill">
            <a:extLst>
              <a:ext uri="{FF2B5EF4-FFF2-40B4-BE49-F238E27FC236}">
                <a16:creationId xmlns:a16="http://schemas.microsoft.com/office/drawing/2014/main" id="{3F94E5ED-FA18-4E11-4711-FD316517EB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736" y="3131089"/>
            <a:ext cx="775893" cy="7758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3"/>
                                        </p:tgtEl>
                                        <p:attrNameLst>
                                          <p:attrName>style.visibility</p:attrName>
                                        </p:attrNameLst>
                                      </p:cBhvr>
                                      <p:to>
                                        <p:strVal val="visible"/>
                                      </p:to>
                                    </p:set>
                                    <p:animEffect transition="in" filter="fade">
                                      <p:cBhvr>
                                        <p:cTn id="7" dur="500"/>
                                        <p:tgtEl>
                                          <p:spTgt spid="45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28"/>
                                        </p:tgtEl>
                                        <p:attrNameLst>
                                          <p:attrName>style.visibility</p:attrName>
                                        </p:attrNameLst>
                                      </p:cBhvr>
                                      <p:to>
                                        <p:strVal val="visible"/>
                                      </p:to>
                                    </p:set>
                                    <p:animEffect transition="in" filter="fade">
                                      <p:cBhvr>
                                        <p:cTn id="10" dur="500"/>
                                        <p:tgtEl>
                                          <p:spTgt spid="45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27"/>
                                        </p:tgtEl>
                                        <p:attrNameLst>
                                          <p:attrName>style.visibility</p:attrName>
                                        </p:attrNameLst>
                                      </p:cBhvr>
                                      <p:to>
                                        <p:strVal val="visible"/>
                                      </p:to>
                                    </p:set>
                                    <p:animEffect transition="in" filter="fade">
                                      <p:cBhvr>
                                        <p:cTn id="13" dur="500"/>
                                        <p:tgtEl>
                                          <p:spTgt spid="4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7" grpId="0"/>
      <p:bldP spid="45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2000" t="4000" r="5000" b="4000"/>
          </a:stretch>
        </a:blipFill>
        <a:effectLst/>
      </p:bgPr>
    </p:bg>
    <p:spTree>
      <p:nvGrpSpPr>
        <p:cNvPr id="1" name="Shape 4529"/>
        <p:cNvGrpSpPr/>
        <p:nvPr/>
      </p:nvGrpSpPr>
      <p:grpSpPr>
        <a:xfrm>
          <a:off x="0" y="0"/>
          <a:ext cx="0" cy="0"/>
          <a:chOff x="0" y="0"/>
          <a:chExt cx="0" cy="0"/>
        </a:xfrm>
      </p:grpSpPr>
      <p:grpSp>
        <p:nvGrpSpPr>
          <p:cNvPr id="4530" name="Google Shape;4530;p60"/>
          <p:cNvGrpSpPr/>
          <p:nvPr/>
        </p:nvGrpSpPr>
        <p:grpSpPr>
          <a:xfrm>
            <a:off x="192981" y="906780"/>
            <a:ext cx="1937609" cy="1957438"/>
            <a:chOff x="1027767" y="1695156"/>
            <a:chExt cx="931441" cy="953409"/>
          </a:xfrm>
        </p:grpSpPr>
        <p:sp>
          <p:nvSpPr>
            <p:cNvPr id="4531" name="Google Shape;4531;p60"/>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0"/>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0"/>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4" name="Google Shape;4534;p60"/>
          <p:cNvSpPr/>
          <p:nvPr/>
        </p:nvSpPr>
        <p:spPr>
          <a:xfrm>
            <a:off x="192981" y="1058802"/>
            <a:ext cx="1756047" cy="1756661"/>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0"/>
          <p:cNvSpPr txBox="1">
            <a:spLocks noGrp="1"/>
          </p:cNvSpPr>
          <p:nvPr>
            <p:ph type="title"/>
          </p:nvPr>
        </p:nvSpPr>
        <p:spPr>
          <a:xfrm>
            <a:off x="416142" y="1559495"/>
            <a:ext cx="1309724" cy="84340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t> A PICTURE IS WORTH A THOUSAND WORDS</a:t>
            </a: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39"/>
        <p:cNvGrpSpPr/>
        <p:nvPr/>
      </p:nvGrpSpPr>
      <p:grpSpPr>
        <a:xfrm>
          <a:off x="0" y="0"/>
          <a:ext cx="0" cy="0"/>
          <a:chOff x="0" y="0"/>
          <a:chExt cx="0" cy="0"/>
        </a:xfrm>
      </p:grpSpPr>
      <p:grpSp>
        <p:nvGrpSpPr>
          <p:cNvPr id="4540" name="Google Shape;4540;p61"/>
          <p:cNvGrpSpPr/>
          <p:nvPr/>
        </p:nvGrpSpPr>
        <p:grpSpPr>
          <a:xfrm>
            <a:off x="4406074" y="658500"/>
            <a:ext cx="3738244" cy="3826508"/>
            <a:chOff x="1027767" y="1695156"/>
            <a:chExt cx="931441" cy="953409"/>
          </a:xfrm>
        </p:grpSpPr>
        <p:sp>
          <p:nvSpPr>
            <p:cNvPr id="4541" name="Google Shape;4541;p61"/>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1"/>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1"/>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44" name="Google Shape;4544;p61"/>
          <p:cNvPicPr preferRelativeResize="0">
            <a:picLocks noGrp="1"/>
          </p:cNvPicPr>
          <p:nvPr>
            <p:ph type="pic" idx="2"/>
          </p:nvPr>
        </p:nvPicPr>
        <p:blipFill>
          <a:blip r:embed="rId3"/>
          <a:srcRect/>
          <a:stretch/>
        </p:blipFill>
        <p:spPr>
          <a:xfrm>
            <a:off x="4399988" y="890200"/>
            <a:ext cx="3502200" cy="3502200"/>
          </a:xfrm>
          <a:prstGeom prst="ellipse">
            <a:avLst/>
          </a:prstGeom>
        </p:spPr>
      </p:pic>
      <p:sp>
        <p:nvSpPr>
          <p:cNvPr id="4545" name="Google Shape;4545;p61"/>
          <p:cNvSpPr txBox="1">
            <a:spLocks noGrp="1"/>
          </p:cNvSpPr>
          <p:nvPr>
            <p:ph type="title"/>
          </p:nvPr>
        </p:nvSpPr>
        <p:spPr>
          <a:xfrm>
            <a:off x="876300" y="1364084"/>
            <a:ext cx="3050400" cy="21258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dirty="0">
                <a:latin typeface="Montserrat" panose="02000505000000020004" pitchFamily="2" charset="0"/>
              </a:rPr>
              <a:t>Ford Recalls More Than </a:t>
            </a:r>
            <a:r>
              <a:rPr lang="en-GB" sz="2500" dirty="0">
                <a:solidFill>
                  <a:schemeClr val="tx2">
                    <a:lumMod val="75000"/>
                  </a:schemeClr>
                </a:solidFill>
                <a:latin typeface="Montserrat" panose="02000505000000020004" pitchFamily="2" charset="0"/>
              </a:rPr>
              <a:t>430,000</a:t>
            </a:r>
            <a:r>
              <a:rPr lang="en-GB" sz="2500" dirty="0">
                <a:latin typeface="Montserrat" panose="02000505000000020004" pitchFamily="2" charset="0"/>
              </a:rPr>
              <a:t> Vehicles Due to Software Defects </a:t>
            </a:r>
          </a:p>
        </p:txBody>
      </p:sp>
      <p:sp>
        <p:nvSpPr>
          <p:cNvPr id="4546" name="Google Shape;4546;p61"/>
          <p:cNvSpPr txBox="1">
            <a:spLocks noGrp="1"/>
          </p:cNvSpPr>
          <p:nvPr>
            <p:ph type="subTitle" idx="1"/>
          </p:nvPr>
        </p:nvSpPr>
        <p:spPr>
          <a:xfrm>
            <a:off x="1107462" y="3071940"/>
            <a:ext cx="3050400" cy="10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i="1" dirty="0">
                <a:latin typeface="Montserrat" panose="02000505000000020004" pitchFamily="2" charset="0"/>
              </a:rPr>
              <a:t>	 - The Guardian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29"/>
        <p:cNvGrpSpPr/>
        <p:nvPr/>
      </p:nvGrpSpPr>
      <p:grpSpPr>
        <a:xfrm>
          <a:off x="0" y="0"/>
          <a:ext cx="0" cy="0"/>
          <a:chOff x="0" y="0"/>
          <a:chExt cx="0" cy="0"/>
        </a:xfrm>
      </p:grpSpPr>
      <p:grpSp>
        <p:nvGrpSpPr>
          <p:cNvPr id="4630" name="Google Shape;4630;p65"/>
          <p:cNvGrpSpPr/>
          <p:nvPr/>
        </p:nvGrpSpPr>
        <p:grpSpPr>
          <a:xfrm>
            <a:off x="1922101" y="1889718"/>
            <a:ext cx="1472235" cy="1506863"/>
            <a:chOff x="4153392" y="1471781"/>
            <a:chExt cx="931441" cy="953409"/>
          </a:xfrm>
        </p:grpSpPr>
        <p:sp>
          <p:nvSpPr>
            <p:cNvPr id="4631" name="Google Shape;4631;p65"/>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5"/>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65"/>
          <p:cNvSpPr/>
          <p:nvPr/>
        </p:nvSpPr>
        <p:spPr>
          <a:xfrm>
            <a:off x="1920225" y="1981321"/>
            <a:ext cx="1377991" cy="1378377"/>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5"/>
          <p:cNvSpPr txBox="1">
            <a:spLocks noGrp="1"/>
          </p:cNvSpPr>
          <p:nvPr>
            <p:ph type="title"/>
          </p:nvPr>
        </p:nvSpPr>
        <p:spPr>
          <a:xfrm>
            <a:off x="3394325" y="2033330"/>
            <a:ext cx="3550500" cy="123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OBJECTIVES &amp; GOALS</a:t>
            </a:r>
          </a:p>
        </p:txBody>
      </p:sp>
      <p:sp>
        <p:nvSpPr>
          <p:cNvPr id="4637" name="Google Shape;4637;p65"/>
          <p:cNvSpPr txBox="1">
            <a:spLocks noGrp="1"/>
          </p:cNvSpPr>
          <p:nvPr>
            <p:ph type="title" idx="2"/>
          </p:nvPr>
        </p:nvSpPr>
        <p:spPr>
          <a:xfrm>
            <a:off x="1886675" y="2408150"/>
            <a:ext cx="14049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1"/>
        <p:cNvGrpSpPr/>
        <p:nvPr/>
      </p:nvGrpSpPr>
      <p:grpSpPr>
        <a:xfrm>
          <a:off x="0" y="0"/>
          <a:ext cx="0" cy="0"/>
          <a:chOff x="0" y="0"/>
          <a:chExt cx="0" cy="0"/>
        </a:xfrm>
      </p:grpSpPr>
      <p:sp>
        <p:nvSpPr>
          <p:cNvPr id="4642" name="Google Shape;4642;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rgbClr val="2D4D5E"/>
                </a:solidFill>
              </a:rPr>
              <a:t>OBJECTIVES &amp; GOALS</a:t>
            </a:r>
          </a:p>
        </p:txBody>
      </p:sp>
      <p:grpSp>
        <p:nvGrpSpPr>
          <p:cNvPr id="14" name="Group 13">
            <a:extLst>
              <a:ext uri="{FF2B5EF4-FFF2-40B4-BE49-F238E27FC236}">
                <a16:creationId xmlns:a16="http://schemas.microsoft.com/office/drawing/2014/main" id="{7E4F4408-2AA3-86F7-2907-CA7D53A8F1FA}"/>
              </a:ext>
            </a:extLst>
          </p:cNvPr>
          <p:cNvGrpSpPr/>
          <p:nvPr/>
        </p:nvGrpSpPr>
        <p:grpSpPr>
          <a:xfrm>
            <a:off x="4758652" y="1976943"/>
            <a:ext cx="3468314" cy="852558"/>
            <a:chOff x="1103686" y="2016194"/>
            <a:chExt cx="3468314" cy="852558"/>
          </a:xfrm>
        </p:grpSpPr>
        <p:sp>
          <p:nvSpPr>
            <p:cNvPr id="7" name="Rectangle: Rounded Corners 6">
              <a:extLst>
                <a:ext uri="{FF2B5EF4-FFF2-40B4-BE49-F238E27FC236}">
                  <a16:creationId xmlns:a16="http://schemas.microsoft.com/office/drawing/2014/main" id="{01AA0EEF-476C-57F6-F24B-40A66F791384}"/>
                </a:ext>
              </a:extLst>
            </p:cNvPr>
            <p:cNvSpPr/>
            <p:nvPr/>
          </p:nvSpPr>
          <p:spPr>
            <a:xfrm>
              <a:off x="1103686" y="2016194"/>
              <a:ext cx="3468314" cy="852558"/>
            </a:xfrm>
            <a:prstGeom prst="roundRect">
              <a:avLst/>
            </a:prstGeom>
            <a:solidFill>
              <a:srgbClr val="F2F2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ontserrat" panose="02000505000000020004" pitchFamily="2" charset="0"/>
                </a:rPr>
                <a:t>      Time-Saving</a:t>
              </a:r>
            </a:p>
          </p:txBody>
        </p:sp>
        <p:pic>
          <p:nvPicPr>
            <p:cNvPr id="8" name="Graphic 7" descr="Stopwatch 75% with solid fill">
              <a:extLst>
                <a:ext uri="{FF2B5EF4-FFF2-40B4-BE49-F238E27FC236}">
                  <a16:creationId xmlns:a16="http://schemas.microsoft.com/office/drawing/2014/main" id="{78D816F7-9273-0B81-3B66-CF957FAD1C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4669" y="2089551"/>
              <a:ext cx="674781" cy="674781"/>
            </a:xfrm>
            <a:prstGeom prst="rect">
              <a:avLst/>
            </a:prstGeom>
          </p:spPr>
        </p:pic>
      </p:grpSp>
      <p:grpSp>
        <p:nvGrpSpPr>
          <p:cNvPr id="15" name="Group 14">
            <a:extLst>
              <a:ext uri="{FF2B5EF4-FFF2-40B4-BE49-F238E27FC236}">
                <a16:creationId xmlns:a16="http://schemas.microsoft.com/office/drawing/2014/main" id="{A79C9710-B0A9-9C9F-E6E0-259BA95F8333}"/>
              </a:ext>
            </a:extLst>
          </p:cNvPr>
          <p:cNvGrpSpPr/>
          <p:nvPr/>
        </p:nvGrpSpPr>
        <p:grpSpPr>
          <a:xfrm>
            <a:off x="1103686" y="1979349"/>
            <a:ext cx="3468314" cy="852558"/>
            <a:chOff x="1103686" y="1979349"/>
            <a:chExt cx="3468314" cy="852558"/>
          </a:xfrm>
        </p:grpSpPr>
        <p:sp>
          <p:nvSpPr>
            <p:cNvPr id="6" name="Rectangle: Rounded Corners 5">
              <a:extLst>
                <a:ext uri="{FF2B5EF4-FFF2-40B4-BE49-F238E27FC236}">
                  <a16:creationId xmlns:a16="http://schemas.microsoft.com/office/drawing/2014/main" id="{0449D859-FBD3-799C-D311-272F13AB3DB1}"/>
                </a:ext>
              </a:extLst>
            </p:cNvPr>
            <p:cNvSpPr/>
            <p:nvPr/>
          </p:nvSpPr>
          <p:spPr>
            <a:xfrm>
              <a:off x="1103686" y="1979349"/>
              <a:ext cx="3468314" cy="852558"/>
            </a:xfrm>
            <a:prstGeom prst="roundRect">
              <a:avLst/>
            </a:prstGeom>
            <a:solidFill>
              <a:srgbClr val="F2F2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ontserrat" panose="02000505000000020004" pitchFamily="2" charset="0"/>
                </a:rPr>
                <a:t>     Bug Fixing</a:t>
              </a:r>
            </a:p>
          </p:txBody>
        </p:sp>
        <p:pic>
          <p:nvPicPr>
            <p:cNvPr id="9" name="Graphic 8" descr="Bug with solid fill">
              <a:extLst>
                <a:ext uri="{FF2B5EF4-FFF2-40B4-BE49-F238E27FC236}">
                  <a16:creationId xmlns:a16="http://schemas.microsoft.com/office/drawing/2014/main" id="{641021C7-9F96-CEEB-A8E1-2A5C39DC54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4910" y="2120867"/>
              <a:ext cx="564711" cy="564711"/>
            </a:xfrm>
            <a:prstGeom prst="rect">
              <a:avLst/>
            </a:prstGeom>
          </p:spPr>
        </p:pic>
      </p:grpSp>
      <p:grpSp>
        <p:nvGrpSpPr>
          <p:cNvPr id="21" name="Group 20">
            <a:extLst>
              <a:ext uri="{FF2B5EF4-FFF2-40B4-BE49-F238E27FC236}">
                <a16:creationId xmlns:a16="http://schemas.microsoft.com/office/drawing/2014/main" id="{535DA786-225E-4D4C-7C11-F419E8E16E35}"/>
              </a:ext>
            </a:extLst>
          </p:cNvPr>
          <p:cNvGrpSpPr/>
          <p:nvPr/>
        </p:nvGrpSpPr>
        <p:grpSpPr>
          <a:xfrm>
            <a:off x="1103686" y="3023312"/>
            <a:ext cx="3468314" cy="852558"/>
            <a:chOff x="1159986" y="3073215"/>
            <a:chExt cx="3468314" cy="852558"/>
          </a:xfrm>
        </p:grpSpPr>
        <p:sp>
          <p:nvSpPr>
            <p:cNvPr id="5" name="Rectangle: Rounded Corners 4">
              <a:extLst>
                <a:ext uri="{FF2B5EF4-FFF2-40B4-BE49-F238E27FC236}">
                  <a16:creationId xmlns:a16="http://schemas.microsoft.com/office/drawing/2014/main" id="{DBF406D3-E895-58C8-C978-24175E3FC625}"/>
                </a:ext>
              </a:extLst>
            </p:cNvPr>
            <p:cNvSpPr/>
            <p:nvPr/>
          </p:nvSpPr>
          <p:spPr>
            <a:xfrm>
              <a:off x="1159986" y="3073215"/>
              <a:ext cx="3468314" cy="852558"/>
            </a:xfrm>
            <a:prstGeom prst="roundRect">
              <a:avLst/>
            </a:prstGeom>
            <a:solidFill>
              <a:srgbClr val="F2F2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      </a:t>
              </a:r>
              <a:r>
                <a:rPr lang="en-US" sz="2000" dirty="0">
                  <a:solidFill>
                    <a:schemeClr val="tx1"/>
                  </a:solidFill>
                  <a:latin typeface="Montserrat" panose="02000505000000020004" pitchFamily="2" charset="0"/>
                </a:rPr>
                <a:t>Cost-Effective</a:t>
              </a:r>
            </a:p>
          </p:txBody>
        </p:sp>
        <p:pic>
          <p:nvPicPr>
            <p:cNvPr id="10" name="Graphic 9" descr="Money with solid fill">
              <a:extLst>
                <a:ext uri="{FF2B5EF4-FFF2-40B4-BE49-F238E27FC236}">
                  <a16:creationId xmlns:a16="http://schemas.microsoft.com/office/drawing/2014/main" id="{CFFDFC03-6015-F58B-37AF-0ADF782C97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6638" y="3171217"/>
              <a:ext cx="674781" cy="674781"/>
            </a:xfrm>
            <a:prstGeom prst="rect">
              <a:avLst/>
            </a:prstGeom>
          </p:spPr>
        </p:pic>
      </p:grpSp>
      <p:grpSp>
        <p:nvGrpSpPr>
          <p:cNvPr id="20" name="Group 19">
            <a:extLst>
              <a:ext uri="{FF2B5EF4-FFF2-40B4-BE49-F238E27FC236}">
                <a16:creationId xmlns:a16="http://schemas.microsoft.com/office/drawing/2014/main" id="{A9032233-CEA5-782C-3FC7-F0A593477535}"/>
              </a:ext>
            </a:extLst>
          </p:cNvPr>
          <p:cNvGrpSpPr/>
          <p:nvPr/>
        </p:nvGrpSpPr>
        <p:grpSpPr>
          <a:xfrm>
            <a:off x="4794316" y="3016385"/>
            <a:ext cx="3468314" cy="852558"/>
            <a:chOff x="4794316" y="3023312"/>
            <a:chExt cx="3468314" cy="852558"/>
          </a:xfrm>
        </p:grpSpPr>
        <p:sp>
          <p:nvSpPr>
            <p:cNvPr id="4" name="Rectangle: Rounded Corners 3">
              <a:extLst>
                <a:ext uri="{FF2B5EF4-FFF2-40B4-BE49-F238E27FC236}">
                  <a16:creationId xmlns:a16="http://schemas.microsoft.com/office/drawing/2014/main" id="{D066C338-A8D6-7D9F-19E8-1EE9281CF54B}"/>
                </a:ext>
              </a:extLst>
            </p:cNvPr>
            <p:cNvSpPr/>
            <p:nvPr/>
          </p:nvSpPr>
          <p:spPr>
            <a:xfrm>
              <a:off x="4794316" y="3023312"/>
              <a:ext cx="3468314" cy="852558"/>
            </a:xfrm>
            <a:prstGeom prst="roundRect">
              <a:avLst/>
            </a:prstGeom>
            <a:solidFill>
              <a:srgbClr val="F2F2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ontserrat" panose="02000505000000020004" pitchFamily="2" charset="0"/>
                </a:rPr>
                <a:t>       </a:t>
              </a:r>
              <a:r>
                <a:rPr lang="en-US" sz="2000" dirty="0">
                  <a:solidFill>
                    <a:schemeClr val="tx1"/>
                  </a:solidFill>
                  <a:latin typeface="Montserrat" panose="02000505000000020004" pitchFamily="2" charset="0"/>
                  <a:cs typeface="Poppins" panose="00000500000000000000" pitchFamily="2" charset="0"/>
                </a:rPr>
                <a:t>More Secure</a:t>
              </a:r>
            </a:p>
          </p:txBody>
        </p:sp>
        <p:pic>
          <p:nvPicPr>
            <p:cNvPr id="11" name="Graphic 10" descr="Lock with solid fill">
              <a:extLst>
                <a:ext uri="{FF2B5EF4-FFF2-40B4-BE49-F238E27FC236}">
                  <a16:creationId xmlns:a16="http://schemas.microsoft.com/office/drawing/2014/main" id="{B3AAE969-1699-CD3A-77F3-8AC17746530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075225" y="3087319"/>
              <a:ext cx="674781" cy="67478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9"/>
        <p:cNvGrpSpPr/>
        <p:nvPr/>
      </p:nvGrpSpPr>
      <p:grpSpPr>
        <a:xfrm>
          <a:off x="0" y="0"/>
          <a:ext cx="0" cy="0"/>
          <a:chOff x="0" y="0"/>
          <a:chExt cx="0" cy="0"/>
        </a:xfrm>
      </p:grpSpPr>
      <p:grpSp>
        <p:nvGrpSpPr>
          <p:cNvPr id="4820" name="Google Shape;4820;p72"/>
          <p:cNvGrpSpPr/>
          <p:nvPr/>
        </p:nvGrpSpPr>
        <p:grpSpPr>
          <a:xfrm>
            <a:off x="1920225" y="1889718"/>
            <a:ext cx="1474111" cy="1506863"/>
            <a:chOff x="1920225" y="1889718"/>
            <a:chExt cx="1474111" cy="1506863"/>
          </a:xfrm>
        </p:grpSpPr>
        <p:grpSp>
          <p:nvGrpSpPr>
            <p:cNvPr id="4821" name="Google Shape;4821;p72"/>
            <p:cNvGrpSpPr/>
            <p:nvPr/>
          </p:nvGrpSpPr>
          <p:grpSpPr>
            <a:xfrm>
              <a:off x="1922101" y="1889718"/>
              <a:ext cx="1472235" cy="1506863"/>
              <a:chOff x="4153392" y="1471781"/>
              <a:chExt cx="931441" cy="953409"/>
            </a:xfrm>
          </p:grpSpPr>
          <p:sp>
            <p:nvSpPr>
              <p:cNvPr id="4822" name="Google Shape;4822;p72"/>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72"/>
            <p:cNvSpPr/>
            <p:nvPr/>
          </p:nvSpPr>
          <p:spPr>
            <a:xfrm>
              <a:off x="1920225" y="1981321"/>
              <a:ext cx="1377991" cy="1378377"/>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6" name="Google Shape;4826;p72"/>
          <p:cNvSpPr txBox="1">
            <a:spLocks noGrp="1"/>
          </p:cNvSpPr>
          <p:nvPr>
            <p:ph type="title"/>
          </p:nvPr>
        </p:nvSpPr>
        <p:spPr>
          <a:xfrm>
            <a:off x="3394325" y="2089445"/>
            <a:ext cx="3550500" cy="123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SYSTEM OVERVIEW</a:t>
            </a:r>
            <a:endParaRPr lang="en-US" dirty="0"/>
          </a:p>
        </p:txBody>
      </p:sp>
      <p:sp>
        <p:nvSpPr>
          <p:cNvPr id="4828" name="Google Shape;4828;p72"/>
          <p:cNvSpPr txBox="1">
            <a:spLocks noGrp="1"/>
          </p:cNvSpPr>
          <p:nvPr>
            <p:ph type="title" idx="2"/>
          </p:nvPr>
        </p:nvSpPr>
        <p:spPr>
          <a:xfrm>
            <a:off x="1886675" y="2408150"/>
            <a:ext cx="14049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32"/>
        <p:cNvGrpSpPr/>
        <p:nvPr/>
      </p:nvGrpSpPr>
      <p:grpSpPr>
        <a:xfrm>
          <a:off x="0" y="0"/>
          <a:ext cx="0" cy="0"/>
          <a:chOff x="0" y="0"/>
          <a:chExt cx="0" cy="0"/>
        </a:xfrm>
      </p:grpSpPr>
      <p:sp>
        <p:nvSpPr>
          <p:cNvPr id="4873" name="Google Shape;4873;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2D4D5E"/>
                </a:solidFill>
              </a:rPr>
              <a:t>SYSTEM OVERVIEW</a:t>
            </a:r>
            <a:endParaRPr dirty="0">
              <a:solidFill>
                <a:srgbClr val="2D4D5E"/>
              </a:solidFill>
            </a:endParaRPr>
          </a:p>
        </p:txBody>
      </p:sp>
      <p:grpSp>
        <p:nvGrpSpPr>
          <p:cNvPr id="4913" name="Group 4912">
            <a:extLst>
              <a:ext uri="{FF2B5EF4-FFF2-40B4-BE49-F238E27FC236}">
                <a16:creationId xmlns:a16="http://schemas.microsoft.com/office/drawing/2014/main" id="{4D17989F-7A18-C0E4-76E6-D46D8BD32349}"/>
              </a:ext>
            </a:extLst>
          </p:cNvPr>
          <p:cNvGrpSpPr/>
          <p:nvPr/>
        </p:nvGrpSpPr>
        <p:grpSpPr>
          <a:xfrm>
            <a:off x="903776" y="1900728"/>
            <a:ext cx="7048112" cy="1342043"/>
            <a:chOff x="776288" y="1377732"/>
            <a:chExt cx="7048112" cy="1342043"/>
          </a:xfrm>
        </p:grpSpPr>
        <p:cxnSp>
          <p:nvCxnSpPr>
            <p:cNvPr id="4874" name="Google Shape;4874;p73"/>
            <p:cNvCxnSpPr>
              <a:cxnSpLocks/>
              <a:stCxn id="4835" idx="3"/>
              <a:endCxn id="4838" idx="1"/>
            </p:cNvCxnSpPr>
            <p:nvPr/>
          </p:nvCxnSpPr>
          <p:spPr>
            <a:xfrm>
              <a:off x="3077172" y="2433425"/>
              <a:ext cx="674320" cy="0"/>
            </a:xfrm>
            <a:prstGeom prst="straightConnector1">
              <a:avLst/>
            </a:prstGeom>
            <a:noFill/>
            <a:ln w="9525" cap="flat" cmpd="sng">
              <a:solidFill>
                <a:schemeClr val="dk1"/>
              </a:solidFill>
              <a:prstDash val="solid"/>
              <a:round/>
              <a:headEnd type="none" w="med" len="med"/>
              <a:tailEnd type="none" w="med" len="med"/>
            </a:ln>
          </p:spPr>
        </p:cxnSp>
        <p:grpSp>
          <p:nvGrpSpPr>
            <p:cNvPr id="4912" name="Group 4911">
              <a:extLst>
                <a:ext uri="{FF2B5EF4-FFF2-40B4-BE49-F238E27FC236}">
                  <a16:creationId xmlns:a16="http://schemas.microsoft.com/office/drawing/2014/main" id="{15543C6C-0606-AA01-81C1-589C8E897329}"/>
                </a:ext>
              </a:extLst>
            </p:cNvPr>
            <p:cNvGrpSpPr/>
            <p:nvPr/>
          </p:nvGrpSpPr>
          <p:grpSpPr>
            <a:xfrm>
              <a:off x="776288" y="1377732"/>
              <a:ext cx="7048112" cy="1342043"/>
              <a:chOff x="776288" y="1377732"/>
              <a:chExt cx="7048112" cy="1342043"/>
            </a:xfrm>
          </p:grpSpPr>
          <p:cxnSp>
            <p:nvCxnSpPr>
              <p:cNvPr id="4833" name="Google Shape;4833;p73"/>
              <p:cNvCxnSpPr>
                <a:cxnSpLocks/>
              </p:cNvCxnSpPr>
              <p:nvPr/>
            </p:nvCxnSpPr>
            <p:spPr>
              <a:xfrm>
                <a:off x="1936256" y="1882360"/>
                <a:ext cx="0" cy="264715"/>
              </a:xfrm>
              <a:prstGeom prst="straightConnector1">
                <a:avLst/>
              </a:prstGeom>
              <a:noFill/>
              <a:ln w="9525" cap="flat" cmpd="sng">
                <a:solidFill>
                  <a:schemeClr val="dk1"/>
                </a:solidFill>
                <a:prstDash val="solid"/>
                <a:round/>
                <a:headEnd type="none" w="med" len="med"/>
                <a:tailEnd type="none" w="med" len="med"/>
              </a:ln>
            </p:spPr>
          </p:cxnSp>
          <p:cxnSp>
            <p:nvCxnSpPr>
              <p:cNvPr id="4836" name="Google Shape;4836;p73"/>
              <p:cNvCxnSpPr>
                <a:cxnSpLocks/>
              </p:cNvCxnSpPr>
              <p:nvPr/>
            </p:nvCxnSpPr>
            <p:spPr>
              <a:xfrm>
                <a:off x="4577040" y="1882360"/>
                <a:ext cx="0" cy="264715"/>
              </a:xfrm>
              <a:prstGeom prst="straightConnector1">
                <a:avLst/>
              </a:prstGeom>
              <a:noFill/>
              <a:ln w="9525" cap="flat" cmpd="sng">
                <a:solidFill>
                  <a:schemeClr val="dk1"/>
                </a:solidFill>
                <a:prstDash val="solid"/>
                <a:round/>
                <a:headEnd type="none" w="med" len="med"/>
                <a:tailEnd type="none" w="med" len="med"/>
              </a:ln>
            </p:spPr>
          </p:cxnSp>
          <p:cxnSp>
            <p:nvCxnSpPr>
              <p:cNvPr id="4839" name="Google Shape;4839;p73"/>
              <p:cNvCxnSpPr>
                <a:cxnSpLocks/>
                <a:stCxn id="4840" idx="2"/>
                <a:endCxn id="4841" idx="0"/>
              </p:cNvCxnSpPr>
              <p:nvPr/>
            </p:nvCxnSpPr>
            <p:spPr>
              <a:xfrm>
                <a:off x="7233850" y="1887136"/>
                <a:ext cx="0" cy="259939"/>
              </a:xfrm>
              <a:prstGeom prst="straightConnector1">
                <a:avLst/>
              </a:prstGeom>
              <a:noFill/>
              <a:ln w="9525" cap="flat" cmpd="sng">
                <a:solidFill>
                  <a:schemeClr val="dk1"/>
                </a:solidFill>
                <a:prstDash val="solid"/>
                <a:round/>
                <a:headEnd type="none" w="med" len="med"/>
                <a:tailEnd type="none" w="med" len="med"/>
              </a:ln>
            </p:spPr>
          </p:cxnSp>
          <p:grpSp>
            <p:nvGrpSpPr>
              <p:cNvPr id="4911" name="Group 4910">
                <a:extLst>
                  <a:ext uri="{FF2B5EF4-FFF2-40B4-BE49-F238E27FC236}">
                    <a16:creationId xmlns:a16="http://schemas.microsoft.com/office/drawing/2014/main" id="{D99B4932-0B4C-EEFE-8DEE-906623BCA4D2}"/>
                  </a:ext>
                </a:extLst>
              </p:cNvPr>
              <p:cNvGrpSpPr/>
              <p:nvPr/>
            </p:nvGrpSpPr>
            <p:grpSpPr>
              <a:xfrm>
                <a:off x="776288" y="1377732"/>
                <a:ext cx="7048112" cy="1342043"/>
                <a:chOff x="776288" y="1377732"/>
                <a:chExt cx="7048112" cy="1342043"/>
              </a:xfrm>
            </p:grpSpPr>
            <p:grpSp>
              <p:nvGrpSpPr>
                <p:cNvPr id="4858" name="Google Shape;4858;p73"/>
                <p:cNvGrpSpPr/>
                <p:nvPr/>
              </p:nvGrpSpPr>
              <p:grpSpPr>
                <a:xfrm>
                  <a:off x="6963112" y="1377732"/>
                  <a:ext cx="602735" cy="616951"/>
                  <a:chOff x="1027767" y="1695156"/>
                  <a:chExt cx="931441" cy="953409"/>
                </a:xfrm>
              </p:grpSpPr>
              <p:sp>
                <p:nvSpPr>
                  <p:cNvPr id="4859" name="Google Shape;4859;p73"/>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3"/>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3"/>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roup 4909">
                  <a:extLst>
                    <a:ext uri="{FF2B5EF4-FFF2-40B4-BE49-F238E27FC236}">
                      <a16:creationId xmlns:a16="http://schemas.microsoft.com/office/drawing/2014/main" id="{3C0CD934-CCC4-9F9A-F227-F84AFD7BA584}"/>
                    </a:ext>
                  </a:extLst>
                </p:cNvPr>
                <p:cNvGrpSpPr/>
                <p:nvPr/>
              </p:nvGrpSpPr>
              <p:grpSpPr>
                <a:xfrm>
                  <a:off x="776288" y="1377733"/>
                  <a:ext cx="7048112" cy="1342042"/>
                  <a:chOff x="776288" y="1377733"/>
                  <a:chExt cx="7048112" cy="1342042"/>
                </a:xfrm>
              </p:grpSpPr>
              <p:sp>
                <p:nvSpPr>
                  <p:cNvPr id="4862" name="Google Shape;4862;p73"/>
                  <p:cNvSpPr>
                    <a:spLocks/>
                  </p:cNvSpPr>
                  <p:nvPr/>
                </p:nvSpPr>
                <p:spPr>
                  <a:xfrm>
                    <a:off x="6956065" y="1415319"/>
                    <a:ext cx="564228" cy="564483"/>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3" name="Google Shape;4863;p73"/>
                  <p:cNvGrpSpPr>
                    <a:grpSpLocks/>
                  </p:cNvGrpSpPr>
                  <p:nvPr/>
                </p:nvGrpSpPr>
                <p:grpSpPr>
                  <a:xfrm>
                    <a:off x="4294212" y="1377733"/>
                    <a:ext cx="602739" cy="616952"/>
                    <a:chOff x="1027763" y="1695158"/>
                    <a:chExt cx="931443" cy="953411"/>
                  </a:xfrm>
                </p:grpSpPr>
                <p:sp>
                  <p:nvSpPr>
                    <p:cNvPr id="4864" name="Google Shape;4864;p73"/>
                    <p:cNvSpPr>
                      <a:spLocks/>
                    </p:cNvSpPr>
                    <p:nvPr/>
                  </p:nvSpPr>
                  <p:spPr>
                    <a:xfrm>
                      <a:off x="1027763" y="1695158"/>
                      <a:ext cx="509527" cy="509243"/>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3"/>
                    <p:cNvSpPr>
                      <a:spLocks/>
                    </p:cNvSpPr>
                    <p:nvPr/>
                  </p:nvSpPr>
                  <p:spPr>
                    <a:xfrm>
                      <a:off x="1568342" y="2422327"/>
                      <a:ext cx="226272" cy="226242"/>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3"/>
                    <p:cNvSpPr>
                      <a:spLocks/>
                    </p:cNvSpPr>
                    <p:nvPr/>
                  </p:nvSpPr>
                  <p:spPr>
                    <a:xfrm>
                      <a:off x="1837661" y="2143608"/>
                      <a:ext cx="121545"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7" name="Google Shape;4867;p73"/>
                  <p:cNvSpPr>
                    <a:spLocks/>
                  </p:cNvSpPr>
                  <p:nvPr/>
                </p:nvSpPr>
                <p:spPr>
                  <a:xfrm>
                    <a:off x="4293515" y="1415319"/>
                    <a:ext cx="564228" cy="564483"/>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73"/>
                  <p:cNvGrpSpPr>
                    <a:grpSpLocks/>
                  </p:cNvGrpSpPr>
                  <p:nvPr/>
                </p:nvGrpSpPr>
                <p:grpSpPr>
                  <a:xfrm>
                    <a:off x="1651386" y="1377733"/>
                    <a:ext cx="602739" cy="616952"/>
                    <a:chOff x="1027763" y="1695158"/>
                    <a:chExt cx="931443" cy="953411"/>
                  </a:xfrm>
                </p:grpSpPr>
                <p:sp>
                  <p:nvSpPr>
                    <p:cNvPr id="4869" name="Google Shape;4869;p73"/>
                    <p:cNvSpPr>
                      <a:spLocks/>
                    </p:cNvSpPr>
                    <p:nvPr/>
                  </p:nvSpPr>
                  <p:spPr>
                    <a:xfrm>
                      <a:off x="1027763" y="1695158"/>
                      <a:ext cx="509527" cy="509243"/>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3"/>
                    <p:cNvSpPr>
                      <a:spLocks/>
                    </p:cNvSpPr>
                    <p:nvPr/>
                  </p:nvSpPr>
                  <p:spPr>
                    <a:xfrm>
                      <a:off x="1568342" y="2422327"/>
                      <a:ext cx="226272" cy="226242"/>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3"/>
                    <p:cNvSpPr>
                      <a:spLocks/>
                    </p:cNvSpPr>
                    <p:nvPr/>
                  </p:nvSpPr>
                  <p:spPr>
                    <a:xfrm>
                      <a:off x="1837661" y="2143608"/>
                      <a:ext cx="121545"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2" name="Google Shape;4872;p73"/>
                  <p:cNvSpPr>
                    <a:spLocks/>
                  </p:cNvSpPr>
                  <p:nvPr/>
                </p:nvSpPr>
                <p:spPr>
                  <a:xfrm>
                    <a:off x="1650689" y="1415319"/>
                    <a:ext cx="564228" cy="564483"/>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3"/>
                  <p:cNvSpPr>
                    <a:spLocks/>
                  </p:cNvSpPr>
                  <p:nvPr/>
                </p:nvSpPr>
                <p:spPr>
                  <a:xfrm>
                    <a:off x="3751492" y="2147075"/>
                    <a:ext cx="1574888" cy="572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dirty="0">
                        <a:solidFill>
                          <a:schemeClr val="lt1"/>
                        </a:solidFill>
                        <a:latin typeface="Montserrat"/>
                        <a:ea typeface="Montserrat"/>
                        <a:cs typeface="Montserrat"/>
                        <a:sym typeface="Montserrat"/>
                      </a:rPr>
                      <a:t>SERVER</a:t>
                    </a:r>
                    <a:endParaRPr sz="1600" b="1" dirty="0">
                      <a:solidFill>
                        <a:schemeClr val="lt1"/>
                      </a:solidFill>
                      <a:latin typeface="Montserrat"/>
                      <a:ea typeface="Montserrat"/>
                      <a:cs typeface="Montserrat"/>
                      <a:sym typeface="Montserrat"/>
                    </a:endParaRPr>
                  </a:p>
                </p:txBody>
              </p:sp>
              <p:sp>
                <p:nvSpPr>
                  <p:cNvPr id="4841" name="Google Shape;4841;p73"/>
                  <p:cNvSpPr>
                    <a:spLocks/>
                  </p:cNvSpPr>
                  <p:nvPr/>
                </p:nvSpPr>
                <p:spPr>
                  <a:xfrm>
                    <a:off x="6643300" y="2147075"/>
                    <a:ext cx="1181100" cy="572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lt1"/>
                        </a:solidFill>
                        <a:latin typeface="Montserrat"/>
                        <a:ea typeface="Montserrat"/>
                        <a:cs typeface="Montserrat"/>
                        <a:sym typeface="Montserrat"/>
                      </a:rPr>
                      <a:t>VEHICLE</a:t>
                    </a:r>
                    <a:endParaRPr sz="1600" b="1" dirty="0">
                      <a:solidFill>
                        <a:schemeClr val="lt1"/>
                      </a:solidFill>
                      <a:latin typeface="Montserrat"/>
                      <a:ea typeface="Montserrat"/>
                      <a:cs typeface="Montserrat"/>
                      <a:sym typeface="Montserrat"/>
                    </a:endParaRPr>
                  </a:p>
                </p:txBody>
              </p:sp>
              <p:sp>
                <p:nvSpPr>
                  <p:cNvPr id="4835" name="Google Shape;4835;p73"/>
                  <p:cNvSpPr>
                    <a:spLocks/>
                  </p:cNvSpPr>
                  <p:nvPr/>
                </p:nvSpPr>
                <p:spPr>
                  <a:xfrm>
                    <a:off x="776288" y="2147075"/>
                    <a:ext cx="2300884" cy="572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chemeClr val="lt1"/>
                        </a:solidFill>
                        <a:latin typeface="Montserrat"/>
                        <a:ea typeface="Montserrat"/>
                        <a:cs typeface="Montserrat"/>
                        <a:sym typeface="Montserrat"/>
                      </a:rPr>
                      <a:t>ORIGINAL EQUIPMENT MANUFACTURER (OEM)</a:t>
                    </a:r>
                    <a:endParaRPr sz="1200" b="1" dirty="0">
                      <a:solidFill>
                        <a:schemeClr val="lt1"/>
                      </a:solidFill>
                      <a:latin typeface="Montserrat"/>
                      <a:ea typeface="Montserrat"/>
                      <a:cs typeface="Montserrat"/>
                      <a:sym typeface="Montserrat"/>
                    </a:endParaRPr>
                  </a:p>
                </p:txBody>
              </p:sp>
              <p:cxnSp>
                <p:nvCxnSpPr>
                  <p:cNvPr id="4875" name="Google Shape;4875;p73"/>
                  <p:cNvCxnSpPr>
                    <a:cxnSpLocks/>
                  </p:cNvCxnSpPr>
                  <p:nvPr/>
                </p:nvCxnSpPr>
                <p:spPr>
                  <a:xfrm>
                    <a:off x="5326380" y="2306425"/>
                    <a:ext cx="1316920" cy="0"/>
                  </a:xfrm>
                  <a:prstGeom prst="straightConnector1">
                    <a:avLst/>
                  </a:prstGeom>
                  <a:noFill/>
                  <a:ln w="9525" cap="flat" cmpd="sng">
                    <a:solidFill>
                      <a:schemeClr val="dk1"/>
                    </a:solidFill>
                    <a:prstDash val="solid"/>
                    <a:round/>
                    <a:headEnd type="none" w="med" len="med"/>
                    <a:tailEnd type="none" w="med" len="med"/>
                  </a:ln>
                </p:spPr>
              </p:cxnSp>
              <p:sp>
                <p:nvSpPr>
                  <p:cNvPr id="4834" name="Google Shape;4834;p73"/>
                  <p:cNvSpPr>
                    <a:spLocks/>
                  </p:cNvSpPr>
                  <p:nvPr/>
                </p:nvSpPr>
                <p:spPr>
                  <a:xfrm>
                    <a:off x="1707650" y="1512760"/>
                    <a:ext cx="443100" cy="3696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lt1"/>
                        </a:solidFill>
                        <a:latin typeface="Montserrat"/>
                        <a:ea typeface="Montserrat"/>
                        <a:cs typeface="Montserrat"/>
                        <a:sym typeface="Montserrat"/>
                      </a:rPr>
                      <a:t>01</a:t>
                    </a:r>
                    <a:endParaRPr sz="2000" b="1" dirty="0">
                      <a:solidFill>
                        <a:schemeClr val="lt1"/>
                      </a:solidFill>
                      <a:latin typeface="Montserrat"/>
                      <a:ea typeface="Montserrat"/>
                      <a:cs typeface="Montserrat"/>
                      <a:sym typeface="Montserrat"/>
                    </a:endParaRPr>
                  </a:p>
                </p:txBody>
              </p:sp>
              <p:sp>
                <p:nvSpPr>
                  <p:cNvPr id="4837" name="Google Shape;4837;p73"/>
                  <p:cNvSpPr>
                    <a:spLocks/>
                  </p:cNvSpPr>
                  <p:nvPr/>
                </p:nvSpPr>
                <p:spPr>
                  <a:xfrm>
                    <a:off x="4350450" y="1517536"/>
                    <a:ext cx="443100" cy="3696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lt1"/>
                        </a:solidFill>
                        <a:latin typeface="Montserrat"/>
                        <a:ea typeface="Montserrat"/>
                        <a:cs typeface="Montserrat"/>
                        <a:sym typeface="Montserrat"/>
                      </a:rPr>
                      <a:t>02</a:t>
                    </a:r>
                    <a:endParaRPr sz="2000" b="1" dirty="0">
                      <a:solidFill>
                        <a:schemeClr val="lt1"/>
                      </a:solidFill>
                      <a:latin typeface="Montserrat"/>
                      <a:ea typeface="Montserrat"/>
                      <a:cs typeface="Montserrat"/>
                      <a:sym typeface="Montserrat"/>
                    </a:endParaRPr>
                  </a:p>
                </p:txBody>
              </p:sp>
              <p:sp>
                <p:nvSpPr>
                  <p:cNvPr id="4840" name="Google Shape;4840;p73"/>
                  <p:cNvSpPr>
                    <a:spLocks/>
                  </p:cNvSpPr>
                  <p:nvPr/>
                </p:nvSpPr>
                <p:spPr>
                  <a:xfrm>
                    <a:off x="7012300" y="1517536"/>
                    <a:ext cx="443100" cy="3696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lt1"/>
                        </a:solidFill>
                        <a:latin typeface="Montserrat"/>
                        <a:ea typeface="Montserrat"/>
                        <a:cs typeface="Montserrat"/>
                        <a:sym typeface="Montserrat"/>
                      </a:rPr>
                      <a:t>03</a:t>
                    </a:r>
                    <a:endParaRPr sz="2000" b="1" dirty="0">
                      <a:solidFill>
                        <a:schemeClr val="lt1"/>
                      </a:solidFill>
                      <a:latin typeface="Montserrat"/>
                      <a:ea typeface="Montserrat"/>
                      <a:cs typeface="Montserrat"/>
                      <a:sym typeface="Montserrat"/>
                    </a:endParaRPr>
                  </a:p>
                </p:txBody>
              </p:sp>
              <p:sp>
                <p:nvSpPr>
                  <p:cNvPr id="4887" name="TextBox 4886">
                    <a:extLst>
                      <a:ext uri="{FF2B5EF4-FFF2-40B4-BE49-F238E27FC236}">
                        <a16:creationId xmlns:a16="http://schemas.microsoft.com/office/drawing/2014/main" id="{33C05F1F-9FCB-6613-6CF1-F2168898EBEF}"/>
                      </a:ext>
                    </a:extLst>
                  </p:cNvPr>
                  <p:cNvSpPr txBox="1">
                    <a:spLocks/>
                  </p:cNvSpPr>
                  <p:nvPr/>
                </p:nvSpPr>
                <p:spPr>
                  <a:xfrm>
                    <a:off x="3069697" y="2217267"/>
                    <a:ext cx="743921" cy="215444"/>
                  </a:xfrm>
                  <a:prstGeom prst="rect">
                    <a:avLst/>
                  </a:prstGeom>
                  <a:noFill/>
                </p:spPr>
                <p:txBody>
                  <a:bodyPr wrap="square" rtlCol="0">
                    <a:spAutoFit/>
                  </a:bodyPr>
                  <a:lstStyle/>
                  <a:p>
                    <a:pPr algn="just"/>
                    <a:r>
                      <a:rPr lang="en-US" sz="800" dirty="0">
                        <a:solidFill>
                          <a:srgbClr val="2D4D5E"/>
                        </a:solidFill>
                        <a:latin typeface="Poppins" panose="00000500000000000000" pitchFamily="2" charset="0"/>
                        <a:cs typeface="Poppins" panose="00000500000000000000" pitchFamily="2" charset="0"/>
                      </a:rPr>
                      <a:t>Uploading</a:t>
                    </a:r>
                  </a:p>
                </p:txBody>
              </p:sp>
              <p:sp>
                <p:nvSpPr>
                  <p:cNvPr id="4895" name="TextBox 4894">
                    <a:extLst>
                      <a:ext uri="{FF2B5EF4-FFF2-40B4-BE49-F238E27FC236}">
                        <a16:creationId xmlns:a16="http://schemas.microsoft.com/office/drawing/2014/main" id="{14EDC12C-7913-8F57-04B6-FC5785F3BA3F}"/>
                      </a:ext>
                    </a:extLst>
                  </p:cNvPr>
                  <p:cNvSpPr txBox="1">
                    <a:spLocks/>
                  </p:cNvSpPr>
                  <p:nvPr/>
                </p:nvSpPr>
                <p:spPr>
                  <a:xfrm>
                    <a:off x="3131822" y="2418341"/>
                    <a:ext cx="743921" cy="215444"/>
                  </a:xfrm>
                  <a:prstGeom prst="rect">
                    <a:avLst/>
                  </a:prstGeom>
                  <a:noFill/>
                </p:spPr>
                <p:txBody>
                  <a:bodyPr wrap="square" rtlCol="0">
                    <a:spAutoFit/>
                  </a:bodyPr>
                  <a:lstStyle/>
                  <a:p>
                    <a:pPr algn="just"/>
                    <a:r>
                      <a:rPr lang="en-US" sz="800" dirty="0">
                        <a:solidFill>
                          <a:srgbClr val="2D4D5E"/>
                        </a:solidFill>
                        <a:latin typeface="Poppins" panose="00000500000000000000" pitchFamily="2" charset="0"/>
                        <a:cs typeface="Poppins" panose="00000500000000000000" pitchFamily="2" charset="0"/>
                      </a:rPr>
                      <a:t>Update</a:t>
                    </a:r>
                  </a:p>
                </p:txBody>
              </p:sp>
              <p:cxnSp>
                <p:nvCxnSpPr>
                  <p:cNvPr id="4908" name="Google Shape;4875;p73">
                    <a:extLst>
                      <a:ext uri="{FF2B5EF4-FFF2-40B4-BE49-F238E27FC236}">
                        <a16:creationId xmlns:a16="http://schemas.microsoft.com/office/drawing/2014/main" id="{90EC927D-DDFF-F269-54E9-1359B97FD881}"/>
                      </a:ext>
                    </a:extLst>
                  </p:cNvPr>
                  <p:cNvCxnSpPr>
                    <a:cxnSpLocks/>
                  </p:cNvCxnSpPr>
                  <p:nvPr/>
                </p:nvCxnSpPr>
                <p:spPr>
                  <a:xfrm>
                    <a:off x="5326380" y="2590710"/>
                    <a:ext cx="1316920" cy="0"/>
                  </a:xfrm>
                  <a:prstGeom prst="straightConnector1">
                    <a:avLst/>
                  </a:prstGeom>
                  <a:noFill/>
                  <a:ln w="9525" cap="flat" cmpd="sng">
                    <a:solidFill>
                      <a:schemeClr val="dk1"/>
                    </a:solidFill>
                    <a:prstDash val="solid"/>
                    <a:round/>
                    <a:headEnd type="none" w="med" len="med"/>
                    <a:tailEnd type="none" w="med" len="med"/>
                  </a:ln>
                </p:spPr>
              </p:cxnSp>
              <p:sp>
                <p:nvSpPr>
                  <p:cNvPr id="4909" name="TextBox 4908">
                    <a:extLst>
                      <a:ext uri="{FF2B5EF4-FFF2-40B4-BE49-F238E27FC236}">
                        <a16:creationId xmlns:a16="http://schemas.microsoft.com/office/drawing/2014/main" id="{EA04E587-119C-1B37-7FF1-EB4A5CAE4AD5}"/>
                      </a:ext>
                    </a:extLst>
                  </p:cNvPr>
                  <p:cNvSpPr txBox="1">
                    <a:spLocks/>
                  </p:cNvSpPr>
                  <p:nvPr/>
                </p:nvSpPr>
                <p:spPr>
                  <a:xfrm>
                    <a:off x="5529017" y="2339764"/>
                    <a:ext cx="1427048" cy="215444"/>
                  </a:xfrm>
                  <a:prstGeom prst="rect">
                    <a:avLst/>
                  </a:prstGeom>
                  <a:noFill/>
                </p:spPr>
                <p:txBody>
                  <a:bodyPr wrap="square" rtlCol="0">
                    <a:spAutoFit/>
                  </a:bodyPr>
                  <a:lstStyle/>
                  <a:p>
                    <a:r>
                      <a:rPr lang="en-US" sz="800" dirty="0">
                        <a:solidFill>
                          <a:srgbClr val="2D4D5E"/>
                        </a:solidFill>
                        <a:latin typeface="Poppins" panose="00000500000000000000" pitchFamily="2" charset="0"/>
                        <a:cs typeface="Poppins" panose="00000500000000000000" pitchFamily="2" charset="0"/>
                      </a:rPr>
                      <a:t>   WIFI Channel</a:t>
                    </a:r>
                  </a:p>
                </p:txBody>
              </p:sp>
            </p:grpSp>
          </p:grpSp>
        </p:grpSp>
      </p:grpSp>
      <p:pic>
        <p:nvPicPr>
          <p:cNvPr id="3" name="Graphic 2" descr="Wi-Fi with solid fill">
            <a:extLst>
              <a:ext uri="{FF2B5EF4-FFF2-40B4-BE49-F238E27FC236}">
                <a16:creationId xmlns:a16="http://schemas.microsoft.com/office/drawing/2014/main" id="{A8B04682-5A6E-27EA-4170-E9D08FF035A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11100" y="2851289"/>
            <a:ext cx="219139" cy="2191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9"/>
        <p:cNvGrpSpPr/>
        <p:nvPr/>
      </p:nvGrpSpPr>
      <p:grpSpPr>
        <a:xfrm>
          <a:off x="0" y="0"/>
          <a:ext cx="0" cy="0"/>
          <a:chOff x="0" y="0"/>
          <a:chExt cx="0" cy="0"/>
        </a:xfrm>
      </p:grpSpPr>
      <p:grpSp>
        <p:nvGrpSpPr>
          <p:cNvPr id="4820" name="Google Shape;4820;p72"/>
          <p:cNvGrpSpPr/>
          <p:nvPr/>
        </p:nvGrpSpPr>
        <p:grpSpPr>
          <a:xfrm>
            <a:off x="1920225" y="1889718"/>
            <a:ext cx="1474111" cy="1506863"/>
            <a:chOff x="1920225" y="1889718"/>
            <a:chExt cx="1474111" cy="1506863"/>
          </a:xfrm>
        </p:grpSpPr>
        <p:grpSp>
          <p:nvGrpSpPr>
            <p:cNvPr id="4821" name="Google Shape;4821;p72"/>
            <p:cNvGrpSpPr/>
            <p:nvPr/>
          </p:nvGrpSpPr>
          <p:grpSpPr>
            <a:xfrm>
              <a:off x="1922101" y="1889718"/>
              <a:ext cx="1472235" cy="1506863"/>
              <a:chOff x="4153392" y="1471781"/>
              <a:chExt cx="931441" cy="953409"/>
            </a:xfrm>
          </p:grpSpPr>
          <p:sp>
            <p:nvSpPr>
              <p:cNvPr id="4822" name="Google Shape;4822;p72"/>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72"/>
            <p:cNvSpPr/>
            <p:nvPr/>
          </p:nvSpPr>
          <p:spPr>
            <a:xfrm>
              <a:off x="1920225" y="1981321"/>
              <a:ext cx="1377991" cy="1378377"/>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6" name="Google Shape;4826;p72"/>
          <p:cNvSpPr txBox="1">
            <a:spLocks noGrp="1"/>
          </p:cNvSpPr>
          <p:nvPr>
            <p:ph type="title"/>
          </p:nvPr>
        </p:nvSpPr>
        <p:spPr>
          <a:xfrm>
            <a:off x="3394325" y="1621850"/>
            <a:ext cx="3550500" cy="123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FOTA SYSTEM</a:t>
            </a:r>
            <a:endParaRPr dirty="0"/>
          </a:p>
        </p:txBody>
      </p:sp>
      <p:sp>
        <p:nvSpPr>
          <p:cNvPr id="4827" name="Google Shape;4827;p72"/>
          <p:cNvSpPr txBox="1">
            <a:spLocks noGrp="1"/>
          </p:cNvSpPr>
          <p:nvPr>
            <p:ph type="subTitle" idx="1"/>
          </p:nvPr>
        </p:nvSpPr>
        <p:spPr>
          <a:xfrm>
            <a:off x="3387684" y="2691129"/>
            <a:ext cx="2685600" cy="6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System Flow and Hardware Design</a:t>
            </a:r>
            <a:endParaRPr dirty="0"/>
          </a:p>
        </p:txBody>
      </p:sp>
      <p:sp>
        <p:nvSpPr>
          <p:cNvPr id="4828" name="Google Shape;4828;p72"/>
          <p:cNvSpPr txBox="1">
            <a:spLocks noGrp="1"/>
          </p:cNvSpPr>
          <p:nvPr>
            <p:ph type="title" idx="2"/>
          </p:nvPr>
        </p:nvSpPr>
        <p:spPr>
          <a:xfrm>
            <a:off x="1886675" y="2408150"/>
            <a:ext cx="14049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737317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4A48DF-2876-01DE-4035-C2B775CD6C59}"/>
              </a:ext>
            </a:extLst>
          </p:cNvPr>
          <p:cNvSpPr txBox="1"/>
          <p:nvPr/>
        </p:nvSpPr>
        <p:spPr>
          <a:xfrm>
            <a:off x="3574473" y="3034145"/>
            <a:ext cx="184731" cy="307777"/>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725BFED6-B00A-C6F3-9032-074F8BC1D44F}"/>
              </a:ext>
            </a:extLst>
          </p:cNvPr>
          <p:cNvSpPr txBox="1"/>
          <p:nvPr/>
        </p:nvSpPr>
        <p:spPr>
          <a:xfrm>
            <a:off x="929986" y="1546638"/>
            <a:ext cx="7284027" cy="224676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FOTA refers to the technology that allows manufacturers to wirelessly update the firmware of electronic control units (ECUs) in vehicles. This capability enables the delivery of new features, bug fixes, and performance improvements without requiring physical access to the vehicle. </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With increased connectivity, vehicles are more vulnerable to cyberattacks. Ensuring the security of automotive systems is critical to protect against unauthorized access, data breaches, and potential physical harm.</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p:txBody>
      </p:sp>
      <p:sp>
        <p:nvSpPr>
          <p:cNvPr id="2" name="Google Shape;4873;p73">
            <a:extLst>
              <a:ext uri="{FF2B5EF4-FFF2-40B4-BE49-F238E27FC236}">
                <a16:creationId xmlns:a16="http://schemas.microsoft.com/office/drawing/2014/main" id="{A6DA838A-458A-09D9-5AE9-CC54EAA15253}"/>
              </a:ext>
            </a:extLst>
          </p:cNvPr>
          <p:cNvSpPr txBox="1">
            <a:spLocks/>
          </p:cNvSpPr>
          <p:nvPr/>
        </p:nvSpPr>
        <p:spPr>
          <a:xfrm>
            <a:off x="789678" y="41241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dirty="0">
                <a:solidFill>
                  <a:srgbClr val="2D4D5E"/>
                </a:solidFill>
              </a:rPr>
              <a:t>FOTA OVERVIEW</a:t>
            </a:r>
          </a:p>
        </p:txBody>
      </p:sp>
    </p:spTree>
    <p:extLst>
      <p:ext uri="{BB962C8B-B14F-4D97-AF65-F5344CB8AC3E}">
        <p14:creationId xmlns:p14="http://schemas.microsoft.com/office/powerpoint/2010/main" val="3806168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FBB7-DAE8-F3DD-D801-45AA34AD5548}"/>
              </a:ext>
            </a:extLst>
          </p:cNvPr>
          <p:cNvSpPr>
            <a:spLocks noGrp="1"/>
          </p:cNvSpPr>
          <p:nvPr>
            <p:ph type="title"/>
          </p:nvPr>
        </p:nvSpPr>
        <p:spPr/>
        <p:txBody>
          <a:bodyPr/>
          <a:lstStyle/>
          <a:p>
            <a:r>
              <a:rPr lang="en" dirty="0">
                <a:solidFill>
                  <a:srgbClr val="2D4D5E"/>
                </a:solidFill>
              </a:rPr>
              <a:t>HARDWARE DESIGN</a:t>
            </a:r>
            <a:endParaRPr lang="en-US" dirty="0">
              <a:solidFill>
                <a:srgbClr val="2D4D5E"/>
              </a:solidFill>
            </a:endParaRPr>
          </a:p>
        </p:txBody>
      </p:sp>
      <p:pic>
        <p:nvPicPr>
          <p:cNvPr id="16" name="Graphic 15" descr="Database with solid fill">
            <a:extLst>
              <a:ext uri="{FF2B5EF4-FFF2-40B4-BE49-F238E27FC236}">
                <a16:creationId xmlns:a16="http://schemas.microsoft.com/office/drawing/2014/main" id="{E100874F-8A9D-88E9-320F-B89A288F21C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969969" y="1329749"/>
            <a:ext cx="1111515" cy="1182076"/>
          </a:xfrm>
          <a:prstGeom prst="rect">
            <a:avLst/>
          </a:prstGeom>
        </p:spPr>
      </p:pic>
      <p:sp>
        <p:nvSpPr>
          <p:cNvPr id="17" name="TextBox 16">
            <a:extLst>
              <a:ext uri="{FF2B5EF4-FFF2-40B4-BE49-F238E27FC236}">
                <a16:creationId xmlns:a16="http://schemas.microsoft.com/office/drawing/2014/main" id="{35E0772B-A66B-E752-1527-01908D96E56F}"/>
              </a:ext>
            </a:extLst>
          </p:cNvPr>
          <p:cNvSpPr txBox="1"/>
          <p:nvPr/>
        </p:nvSpPr>
        <p:spPr>
          <a:xfrm>
            <a:off x="6079882" y="2426543"/>
            <a:ext cx="970137" cy="261610"/>
          </a:xfrm>
          <a:prstGeom prst="rect">
            <a:avLst/>
          </a:prstGeom>
          <a:noFill/>
        </p:spPr>
        <p:txBody>
          <a:bodyPr wrap="none" rtlCol="0">
            <a:spAutoFit/>
          </a:bodyPr>
          <a:lstStyle/>
          <a:p>
            <a:r>
              <a:rPr lang="en-US" sz="1100" dirty="0">
                <a:latin typeface="Poppins" panose="00000500000000000000" pitchFamily="2" charset="0"/>
                <a:cs typeface="Poppins" panose="00000500000000000000" pitchFamily="2" charset="0"/>
              </a:rPr>
              <a:t>OEM Server</a:t>
            </a:r>
          </a:p>
        </p:txBody>
      </p:sp>
      <p:sp>
        <p:nvSpPr>
          <p:cNvPr id="21" name="TextBox 20">
            <a:extLst>
              <a:ext uri="{FF2B5EF4-FFF2-40B4-BE49-F238E27FC236}">
                <a16:creationId xmlns:a16="http://schemas.microsoft.com/office/drawing/2014/main" id="{45B9A61C-CE96-2FCF-028F-498890B9EB70}"/>
              </a:ext>
            </a:extLst>
          </p:cNvPr>
          <p:cNvSpPr txBox="1"/>
          <p:nvPr/>
        </p:nvSpPr>
        <p:spPr>
          <a:xfrm>
            <a:off x="939184" y="1373420"/>
            <a:ext cx="1162498" cy="261610"/>
          </a:xfrm>
          <a:prstGeom prst="rect">
            <a:avLst/>
          </a:prstGeom>
          <a:noFill/>
        </p:spPr>
        <p:txBody>
          <a:bodyPr wrap="none" rtlCol="0">
            <a:spAutoFit/>
          </a:bodyPr>
          <a:lstStyle/>
          <a:p>
            <a:r>
              <a:rPr lang="en-US" sz="1100" dirty="0">
                <a:latin typeface="Poppins" panose="00000500000000000000" pitchFamily="2" charset="0"/>
                <a:cs typeface="Poppins" panose="00000500000000000000" pitchFamily="2" charset="0"/>
              </a:rPr>
              <a:t>User Interface</a:t>
            </a:r>
          </a:p>
        </p:txBody>
      </p:sp>
      <p:cxnSp>
        <p:nvCxnSpPr>
          <p:cNvPr id="29" name="Straight Arrow Connector 28">
            <a:extLst>
              <a:ext uri="{FF2B5EF4-FFF2-40B4-BE49-F238E27FC236}">
                <a16:creationId xmlns:a16="http://schemas.microsoft.com/office/drawing/2014/main" id="{89092729-FB6D-0556-8E68-6CACC57E13A1}"/>
              </a:ext>
            </a:extLst>
          </p:cNvPr>
          <p:cNvCxnSpPr>
            <a:cxnSpLocks/>
          </p:cNvCxnSpPr>
          <p:nvPr/>
        </p:nvCxnSpPr>
        <p:spPr>
          <a:xfrm>
            <a:off x="2076686" y="3130454"/>
            <a:ext cx="1278863" cy="3022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35EE4982-1583-B869-3767-5EADA47BA690}"/>
              </a:ext>
            </a:extLst>
          </p:cNvPr>
          <p:cNvCxnSpPr>
            <a:cxnSpLocks/>
          </p:cNvCxnSpPr>
          <p:nvPr/>
        </p:nvCxnSpPr>
        <p:spPr>
          <a:xfrm>
            <a:off x="4938115" y="1922105"/>
            <a:ext cx="11769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435E364A-A571-8BE2-9CAF-57E903FA90B7}"/>
              </a:ext>
            </a:extLst>
          </p:cNvPr>
          <p:cNvSpPr/>
          <p:nvPr/>
        </p:nvSpPr>
        <p:spPr>
          <a:xfrm>
            <a:off x="7614594" y="1372524"/>
            <a:ext cx="1181472" cy="2769986"/>
          </a:xfrm>
          <a:prstGeom prst="rect">
            <a:avLst/>
          </a:prstGeom>
          <a:noFill/>
          <a:ln>
            <a:solidFill>
              <a:srgbClr val="1919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FA781B04-B91A-A299-57C0-8DF5F104B1E1}"/>
              </a:ext>
            </a:extLst>
          </p:cNvPr>
          <p:cNvCxnSpPr>
            <a:cxnSpLocks/>
            <a:stCxn id="11" idx="0"/>
          </p:cNvCxnSpPr>
          <p:nvPr/>
        </p:nvCxnSpPr>
        <p:spPr>
          <a:xfrm flipH="1" flipV="1">
            <a:off x="4217811" y="2581158"/>
            <a:ext cx="6746" cy="549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B57E9B19-85BD-CBCE-4773-C239C0D478B1}"/>
              </a:ext>
            </a:extLst>
          </p:cNvPr>
          <p:cNvSpPr txBox="1"/>
          <p:nvPr/>
        </p:nvSpPr>
        <p:spPr>
          <a:xfrm>
            <a:off x="5043161" y="3128549"/>
            <a:ext cx="926808" cy="215444"/>
          </a:xfrm>
          <a:prstGeom prst="rect">
            <a:avLst/>
          </a:prstGeom>
          <a:noFill/>
        </p:spPr>
        <p:txBody>
          <a:bodyPr wrap="square" rtlCol="0">
            <a:spAutoFit/>
          </a:bodyPr>
          <a:lstStyle/>
          <a:p>
            <a:r>
              <a:rPr lang="en-US" sz="800" dirty="0">
                <a:latin typeface="Poppins" panose="00000500000000000000" pitchFamily="2" charset="0"/>
                <a:cs typeface="Poppins" panose="00000500000000000000" pitchFamily="2" charset="0"/>
              </a:rPr>
              <a:t>Requests</a:t>
            </a:r>
          </a:p>
        </p:txBody>
      </p:sp>
      <p:pic>
        <p:nvPicPr>
          <p:cNvPr id="4" name="Picture 3">
            <a:extLst>
              <a:ext uri="{FF2B5EF4-FFF2-40B4-BE49-F238E27FC236}">
                <a16:creationId xmlns:a16="http://schemas.microsoft.com/office/drawing/2014/main" id="{056985ED-EAE2-C5A9-7359-D2A62577CF4C}"/>
              </a:ext>
            </a:extLst>
          </p:cNvPr>
          <p:cNvPicPr>
            <a:picLocks noChangeAspect="1"/>
          </p:cNvPicPr>
          <p:nvPr/>
        </p:nvPicPr>
        <p:blipFill>
          <a:blip r:embed="rId4"/>
          <a:srcRect/>
          <a:stretch/>
        </p:blipFill>
        <p:spPr bwMode="auto">
          <a:xfrm rot="900199">
            <a:off x="3634974" y="1329748"/>
            <a:ext cx="1105214" cy="896325"/>
          </a:xfrm>
          <a:prstGeom prst="rect">
            <a:avLst/>
          </a:prstGeom>
          <a:noFill/>
          <a:ln>
            <a:noFill/>
          </a:ln>
        </p:spPr>
      </p:pic>
      <p:grpSp>
        <p:nvGrpSpPr>
          <p:cNvPr id="5" name="Group 4">
            <a:extLst>
              <a:ext uri="{FF2B5EF4-FFF2-40B4-BE49-F238E27FC236}">
                <a16:creationId xmlns:a16="http://schemas.microsoft.com/office/drawing/2014/main" id="{5540612B-046E-F0AB-C3E2-494E3EB06EDE}"/>
              </a:ext>
            </a:extLst>
          </p:cNvPr>
          <p:cNvGrpSpPr/>
          <p:nvPr/>
        </p:nvGrpSpPr>
        <p:grpSpPr>
          <a:xfrm>
            <a:off x="3282298" y="3130454"/>
            <a:ext cx="1871025" cy="1012459"/>
            <a:chOff x="3282298" y="3130454"/>
            <a:chExt cx="1871025" cy="1012459"/>
          </a:xfrm>
        </p:grpSpPr>
        <p:sp>
          <p:nvSpPr>
            <p:cNvPr id="20" name="TextBox 19">
              <a:extLst>
                <a:ext uri="{FF2B5EF4-FFF2-40B4-BE49-F238E27FC236}">
                  <a16:creationId xmlns:a16="http://schemas.microsoft.com/office/drawing/2014/main" id="{8925D552-0917-079B-4B9B-5BFD9479F55A}"/>
                </a:ext>
              </a:extLst>
            </p:cNvPr>
            <p:cNvSpPr txBox="1"/>
            <p:nvPr/>
          </p:nvSpPr>
          <p:spPr>
            <a:xfrm>
              <a:off x="3282298" y="3742803"/>
              <a:ext cx="1871025" cy="400110"/>
            </a:xfrm>
            <a:prstGeom prst="rect">
              <a:avLst/>
            </a:prstGeom>
            <a:noFill/>
          </p:spPr>
          <p:txBody>
            <a:bodyPr wrap="none" rtlCol="0">
              <a:spAutoFit/>
            </a:bodyPr>
            <a:lstStyle/>
            <a:p>
              <a:pPr algn="ctr"/>
              <a:r>
                <a:rPr lang="en-US" sz="1000" dirty="0">
                  <a:latin typeface="Poppins" panose="00000500000000000000" pitchFamily="2" charset="0"/>
                  <a:cs typeface="Poppins" panose="00000500000000000000" pitchFamily="2" charset="0"/>
                </a:rPr>
                <a:t>Electronic Control Unit</a:t>
              </a:r>
            </a:p>
            <a:p>
              <a:pPr algn="ctr"/>
              <a:r>
                <a:rPr lang="en-US" sz="1000" b="1" i="1" kern="0" dirty="0">
                  <a:effectLst/>
                  <a:latin typeface="Times New Roman" panose="02020603050405020304" pitchFamily="18" charset="0"/>
                  <a:ea typeface="Times New Roman" panose="02020603050405020304" pitchFamily="18" charset="0"/>
                </a:rPr>
                <a:t> STM32F401RCT6 (Black Pill) </a:t>
              </a:r>
              <a:endParaRPr lang="en-US" sz="1000" dirty="0">
                <a:latin typeface="Poppins" panose="00000500000000000000" pitchFamily="2" charset="0"/>
                <a:cs typeface="Poppins" panose="00000500000000000000" pitchFamily="2" charset="0"/>
              </a:endParaRPr>
            </a:p>
          </p:txBody>
        </p:sp>
        <p:pic>
          <p:nvPicPr>
            <p:cNvPr id="11" name="Picture 10">
              <a:extLst>
                <a:ext uri="{FF2B5EF4-FFF2-40B4-BE49-F238E27FC236}">
                  <a16:creationId xmlns:a16="http://schemas.microsoft.com/office/drawing/2014/main" id="{C35D0D17-59CB-E147-AAB8-8F3513349903}"/>
                </a:ext>
              </a:extLst>
            </p:cNvPr>
            <p:cNvPicPr>
              <a:picLocks noChangeAspect="1"/>
            </p:cNvPicPr>
            <p:nvPr/>
          </p:nvPicPr>
          <p:blipFill rotWithShape="1">
            <a:blip r:embed="rId5"/>
            <a:srcRect l="8490" t="32388" r="8740" b="35261"/>
            <a:stretch/>
          </p:blipFill>
          <p:spPr>
            <a:xfrm>
              <a:off x="3460798" y="3130454"/>
              <a:ext cx="1527518" cy="597049"/>
            </a:xfrm>
            <a:prstGeom prst="rect">
              <a:avLst/>
            </a:prstGeom>
          </p:spPr>
        </p:pic>
      </p:grpSp>
      <p:sp>
        <p:nvSpPr>
          <p:cNvPr id="30" name="TextBox 29">
            <a:extLst>
              <a:ext uri="{FF2B5EF4-FFF2-40B4-BE49-F238E27FC236}">
                <a16:creationId xmlns:a16="http://schemas.microsoft.com/office/drawing/2014/main" id="{059D3E62-51C6-B8FF-BD06-6B50A02B7A59}"/>
              </a:ext>
            </a:extLst>
          </p:cNvPr>
          <p:cNvSpPr txBox="1"/>
          <p:nvPr/>
        </p:nvSpPr>
        <p:spPr>
          <a:xfrm>
            <a:off x="7511586" y="3074600"/>
            <a:ext cx="1363666" cy="415498"/>
          </a:xfrm>
          <a:prstGeom prst="rect">
            <a:avLst/>
          </a:prstGeom>
          <a:noFill/>
        </p:spPr>
        <p:txBody>
          <a:bodyPr wrap="square" rtlCol="0">
            <a:spAutoFit/>
          </a:bodyPr>
          <a:lstStyle/>
          <a:p>
            <a:pPr algn="ctr"/>
            <a:r>
              <a:rPr lang="en-US" sz="1000" b="1" i="1" kern="0" dirty="0">
                <a:effectLst/>
                <a:latin typeface="Times New Roman" panose="02020603050405020304" pitchFamily="18" charset="0"/>
                <a:ea typeface="Times New Roman" panose="02020603050405020304" pitchFamily="18" charset="0"/>
                <a:cs typeface="Times New Roman" panose="02020603050405020304" pitchFamily="18" charset="0"/>
              </a:rPr>
              <a:t>Obstacles</a:t>
            </a:r>
            <a:r>
              <a:rPr lang="en-US" sz="1000" b="1" i="1" dirty="0">
                <a:latin typeface="Times New Roman" panose="02020603050405020304" pitchFamily="18" charset="0"/>
                <a:cs typeface="Times New Roman" panose="02020603050405020304" pitchFamily="18" charset="0"/>
              </a:rPr>
              <a:t> Avoidance</a:t>
            </a:r>
          </a:p>
          <a:p>
            <a:pPr algn="ctr"/>
            <a:r>
              <a:rPr lang="en-US" sz="1000" b="1" i="1" dirty="0">
                <a:latin typeface="Times New Roman" panose="02020603050405020304" pitchFamily="18" charset="0"/>
                <a:cs typeface="Times New Roman" panose="02020603050405020304" pitchFamily="18" charset="0"/>
              </a:rPr>
              <a:t>Car</a:t>
            </a:r>
          </a:p>
        </p:txBody>
      </p:sp>
      <p:sp>
        <p:nvSpPr>
          <p:cNvPr id="31" name="TextBox 30">
            <a:extLst>
              <a:ext uri="{FF2B5EF4-FFF2-40B4-BE49-F238E27FC236}">
                <a16:creationId xmlns:a16="http://schemas.microsoft.com/office/drawing/2014/main" id="{21CDD106-A929-B0CF-4322-9B42B60D5B4C}"/>
              </a:ext>
            </a:extLst>
          </p:cNvPr>
          <p:cNvSpPr txBox="1"/>
          <p:nvPr/>
        </p:nvSpPr>
        <p:spPr>
          <a:xfrm>
            <a:off x="3592460" y="2183215"/>
            <a:ext cx="1149675" cy="407804"/>
          </a:xfrm>
          <a:prstGeom prst="rect">
            <a:avLst/>
          </a:prstGeom>
          <a:noFill/>
        </p:spPr>
        <p:txBody>
          <a:bodyPr wrap="none" rtlCol="0">
            <a:spAutoFit/>
          </a:bodyPr>
          <a:lstStyle/>
          <a:p>
            <a:pPr algn="ctr"/>
            <a:r>
              <a:rPr lang="en-US" sz="1050" dirty="0">
                <a:latin typeface="Poppins" panose="00000500000000000000" pitchFamily="2" charset="0"/>
                <a:cs typeface="Poppins" panose="00000500000000000000" pitchFamily="2" charset="0"/>
              </a:rPr>
              <a:t>Gateway</a:t>
            </a:r>
          </a:p>
          <a:p>
            <a:pPr algn="ctr"/>
            <a:r>
              <a:rPr lang="en-US" sz="1000" b="1" i="1" dirty="0">
                <a:latin typeface="Times New Roman" panose="02020603050405020304" pitchFamily="18" charset="0"/>
                <a:cs typeface="Times New Roman" panose="02020603050405020304" pitchFamily="18" charset="0"/>
              </a:rPr>
              <a:t>NodeMCU ESP32</a:t>
            </a:r>
            <a:endParaRPr lang="en-US" sz="1050" b="1" i="1" dirty="0">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BDA7A66D-1F42-44D4-75C8-470D293AAF1B}"/>
              </a:ext>
            </a:extLst>
          </p:cNvPr>
          <p:cNvPicPr>
            <a:picLocks noChangeAspect="1"/>
          </p:cNvPicPr>
          <p:nvPr/>
        </p:nvPicPr>
        <p:blipFill>
          <a:blip r:embed="rId6"/>
          <a:stretch>
            <a:fillRect/>
          </a:stretch>
        </p:blipFill>
        <p:spPr>
          <a:xfrm>
            <a:off x="7646406" y="2340771"/>
            <a:ext cx="1117848" cy="614355"/>
          </a:xfrm>
          <a:prstGeom prst="rect">
            <a:avLst/>
          </a:prstGeom>
        </p:spPr>
      </p:pic>
      <p:pic>
        <p:nvPicPr>
          <p:cNvPr id="35" name="Graphic 34" descr="Tablet with solid fill">
            <a:extLst>
              <a:ext uri="{FF2B5EF4-FFF2-40B4-BE49-F238E27FC236}">
                <a16:creationId xmlns:a16="http://schemas.microsoft.com/office/drawing/2014/main" id="{14846B6B-8CA0-E3E1-3001-BC9F9F19A8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4189" y="1420434"/>
            <a:ext cx="1162497" cy="1162497"/>
          </a:xfrm>
          <a:prstGeom prst="rect">
            <a:avLst/>
          </a:prstGeom>
        </p:spPr>
      </p:pic>
      <p:pic>
        <p:nvPicPr>
          <p:cNvPr id="36" name="Picture 35">
            <a:extLst>
              <a:ext uri="{FF2B5EF4-FFF2-40B4-BE49-F238E27FC236}">
                <a16:creationId xmlns:a16="http://schemas.microsoft.com/office/drawing/2014/main" id="{3F7CF5CD-65D1-A6B4-43FB-65855B4A0CDB}"/>
              </a:ext>
            </a:extLst>
          </p:cNvPr>
          <p:cNvPicPr>
            <a:picLocks noChangeAspect="1"/>
          </p:cNvPicPr>
          <p:nvPr/>
        </p:nvPicPr>
        <p:blipFill rotWithShape="1">
          <a:blip r:embed="rId9"/>
          <a:srcRect l="50609" r="23453" b="17570"/>
          <a:stretch/>
        </p:blipFill>
        <p:spPr>
          <a:xfrm rot="5400000">
            <a:off x="1255752" y="2532772"/>
            <a:ext cx="389577" cy="1072704"/>
          </a:xfrm>
          <a:prstGeom prst="rect">
            <a:avLst/>
          </a:prstGeom>
        </p:spPr>
      </p:pic>
      <p:cxnSp>
        <p:nvCxnSpPr>
          <p:cNvPr id="39" name="Straight Arrow Connector 38">
            <a:extLst>
              <a:ext uri="{FF2B5EF4-FFF2-40B4-BE49-F238E27FC236}">
                <a16:creationId xmlns:a16="http://schemas.microsoft.com/office/drawing/2014/main" id="{1F0F7D28-4F49-8593-BED5-F1CDD1E91F6D}"/>
              </a:ext>
            </a:extLst>
          </p:cNvPr>
          <p:cNvCxnSpPr>
            <a:cxnSpLocks/>
          </p:cNvCxnSpPr>
          <p:nvPr/>
        </p:nvCxnSpPr>
        <p:spPr>
          <a:xfrm flipH="1">
            <a:off x="1495436" y="2401985"/>
            <a:ext cx="1" cy="3895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37243069-1D4D-175B-6EDC-6D5DE8DC04C3}"/>
              </a:ext>
            </a:extLst>
          </p:cNvPr>
          <p:cNvSpPr txBox="1"/>
          <p:nvPr/>
        </p:nvSpPr>
        <p:spPr>
          <a:xfrm>
            <a:off x="869453" y="3301703"/>
            <a:ext cx="1301959" cy="400110"/>
          </a:xfrm>
          <a:prstGeom prst="rect">
            <a:avLst/>
          </a:prstGeom>
          <a:noFill/>
        </p:spPr>
        <p:txBody>
          <a:bodyPr wrap="none" rtlCol="0">
            <a:spAutoFit/>
          </a:bodyPr>
          <a:lstStyle/>
          <a:p>
            <a:pPr algn="ctr"/>
            <a:r>
              <a:rPr lang="en-US" sz="1000" dirty="0">
                <a:latin typeface="Poppins" panose="00000500000000000000" pitchFamily="2" charset="0"/>
                <a:cs typeface="Poppins" panose="00000500000000000000" pitchFamily="2" charset="0"/>
              </a:rPr>
              <a:t>Bluetooth Module</a:t>
            </a:r>
          </a:p>
          <a:p>
            <a:pPr algn="ctr"/>
            <a:r>
              <a:rPr lang="en-US" sz="1000" b="1" i="1" dirty="0">
                <a:latin typeface="Times New Roman" panose="02020603050405020304" pitchFamily="18" charset="0"/>
                <a:cs typeface="Times New Roman" panose="02020603050405020304" pitchFamily="18" charset="0"/>
              </a:rPr>
              <a:t>HC-05</a:t>
            </a:r>
            <a:endParaRPr lang="en-US" sz="1050" b="1" i="1"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C27A5422-ECC1-400D-ABAF-2ED7346B8FB5}"/>
              </a:ext>
            </a:extLst>
          </p:cNvPr>
          <p:cNvSpPr txBox="1"/>
          <p:nvPr/>
        </p:nvSpPr>
        <p:spPr>
          <a:xfrm>
            <a:off x="7701137" y="1110913"/>
            <a:ext cx="984565" cy="261610"/>
          </a:xfrm>
          <a:prstGeom prst="rect">
            <a:avLst/>
          </a:prstGeom>
          <a:noFill/>
        </p:spPr>
        <p:txBody>
          <a:bodyPr wrap="none" rtlCol="0">
            <a:spAutoFit/>
          </a:bodyPr>
          <a:lstStyle/>
          <a:p>
            <a:r>
              <a:rPr lang="en-US" sz="1100" dirty="0">
                <a:latin typeface="Poppins" panose="00000500000000000000" pitchFamily="2" charset="0"/>
                <a:cs typeface="Poppins" panose="00000500000000000000" pitchFamily="2" charset="0"/>
              </a:rPr>
              <a:t>Application</a:t>
            </a:r>
          </a:p>
        </p:txBody>
      </p:sp>
      <p:cxnSp>
        <p:nvCxnSpPr>
          <p:cNvPr id="55" name="Straight Arrow Connector 54">
            <a:extLst>
              <a:ext uri="{FF2B5EF4-FFF2-40B4-BE49-F238E27FC236}">
                <a16:creationId xmlns:a16="http://schemas.microsoft.com/office/drawing/2014/main" id="{A1CD3CCA-BF89-0552-C329-33995104E311}"/>
              </a:ext>
            </a:extLst>
          </p:cNvPr>
          <p:cNvCxnSpPr>
            <a:cxnSpLocks/>
          </p:cNvCxnSpPr>
          <p:nvPr/>
        </p:nvCxnSpPr>
        <p:spPr>
          <a:xfrm flipH="1">
            <a:off x="4917796" y="2100779"/>
            <a:ext cx="11769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D9BCD62B-0BAC-200A-AD39-F9E21B44725D}"/>
              </a:ext>
            </a:extLst>
          </p:cNvPr>
          <p:cNvCxnSpPr>
            <a:cxnSpLocks/>
          </p:cNvCxnSpPr>
          <p:nvPr/>
        </p:nvCxnSpPr>
        <p:spPr>
          <a:xfrm flipH="1">
            <a:off x="4086234" y="2576634"/>
            <a:ext cx="6746" cy="549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Graphic 5" descr="Dove outline">
            <a:extLst>
              <a:ext uri="{FF2B5EF4-FFF2-40B4-BE49-F238E27FC236}">
                <a16:creationId xmlns:a16="http://schemas.microsoft.com/office/drawing/2014/main" id="{EC415C9F-F509-8491-388D-0DEEA573F0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7596" y="3262187"/>
            <a:ext cx="497482" cy="497482"/>
          </a:xfrm>
          <a:prstGeom prst="rect">
            <a:avLst/>
          </a:prstGeom>
        </p:spPr>
      </p:pic>
    </p:spTree>
    <p:extLst>
      <p:ext uri="{BB962C8B-B14F-4D97-AF65-F5344CB8AC3E}">
        <p14:creationId xmlns:p14="http://schemas.microsoft.com/office/powerpoint/2010/main" val="133976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0.00031 L -2.5E-6 0.00031 C 0.01354 -0.02469 0.00938 -0.0142 0.01459 -0.02809 C 0.01528 -0.03364 0.01632 -0.04599 0.0165 -0.05093 C 0.01736 -0.06513 0.01806 -0.07994 0.01858 -0.09414 C 0.01962 -0.12778 0.01702 -0.11513 0.0224 -0.13457 C 0.02795 -0.17284 0.0224 -0.13272 0.02552 -0.23704 C 0.02552 -0.24043 0.02622 -0.24414 0.02639 -0.24753 C 0.02726 -0.26852 0.02743 -0.28241 0.03143 -0.30309 C 0.03212 -0.30679 0.03299 -0.31019 0.03334 -0.31358 C 0.03455 -0.32408 0.03386 -0.31945 0.03542 -0.32747 C 0.03559 -0.33148 0.03646 -0.34383 0.03733 -0.34846 C 0.03785 -0.35155 0.03872 -0.35432 0.03924 -0.3571 C 0.0408 -0.37408 0.03907 -0.36173 0.04236 -0.37439 C 0.04393 -0.38148 0.04254 -0.38025 0.04514 -0.38827 C 0.04636 -0.39229 0.04931 -0.39815 0.05104 -0.40062 C 0.05261 -0.40309 0.05643 -0.40648 0.05816 -0.40772 C 0.0592 -0.40834 0.06077 -0.40895 0.06198 -0.40926 C 0.06285 -0.4105 0.06389 -0.41266 0.06493 -0.41266 C 0.06875 -0.41358 0.07674 -0.41111 0.07674 -0.41081 L 0.0849 -0.40772 L 0.0849 -0.40741 " pathEditMode="relative" rAng="0" ptsTypes="AAAAAAAAAAAAAAAAAAAAAA">
                                      <p:cBhvr>
                                        <p:cTn id="6" dur="2000" fill="hold"/>
                                        <p:tgtEl>
                                          <p:spTgt spid="6"/>
                                        </p:tgtEl>
                                        <p:attrNameLst>
                                          <p:attrName>ppt_x</p:attrName>
                                          <p:attrName>ppt_y</p:attrName>
                                        </p:attrNameLst>
                                      </p:cBhvr>
                                      <p:rCtr x="4236" y="-20617"/>
                                    </p:animMotion>
                                  </p:childTnLst>
                                </p:cTn>
                              </p:par>
                              <p:par>
                                <p:cTn id="7" presetID="0" presetClass="path" presetSubtype="0" accel="50000" decel="50000" fill="hold" grpId="0" nodeType="withEffect">
                                  <p:stCondLst>
                                    <p:cond delay="0"/>
                                  </p:stCondLst>
                                  <p:childTnLst>
                                    <p:animMotion origin="layout" path="M 3.05556E-6 -0.00031 L 3.05556E-6 0.00031 C 0.01354 -0.02469 0.00937 -0.0142 0.01458 -0.02808 C 0.01527 -0.03364 0.01632 -0.04599 0.01649 -0.05092 C 0.01736 -0.06512 0.01805 -0.07994 0.01857 -0.09413 C 0.01962 -0.12778 0.01701 -0.11512 0.02239 -0.13457 C 0.02795 -0.17284 0.02239 -0.13271 0.02552 -0.23703 C 0.02552 -0.24043 0.02621 -0.24413 0.02639 -0.24753 C 0.02725 -0.26852 0.02743 -0.28241 0.03142 -0.30308 C 0.03212 -0.30679 0.03298 -0.31018 0.03333 -0.31358 C 0.03455 -0.32407 0.03385 -0.31944 0.03541 -0.32747 C 0.03559 -0.33148 0.03646 -0.34382 0.03732 -0.34845 C 0.03784 -0.35154 0.03871 -0.35432 0.03923 -0.3571 C 0.0408 -0.37407 0.03906 -0.36173 0.04236 -0.37438 C 0.04392 -0.38148 0.04253 -0.38024 0.04514 -0.38827 C 0.04635 -0.39228 0.0493 -0.39815 0.05104 -0.40061 C 0.0526 -0.40308 0.05642 -0.40648 0.05816 -0.40771 C 0.0592 -0.40833 0.06076 -0.40895 0.06198 -0.40926 C 0.06284 -0.41049 0.06389 -0.41265 0.06493 -0.41265 C 0.06875 -0.41358 0.07673 -0.41111 0.07673 -0.4108 L 0.08489 -0.40771 L 0.08489 -0.40741 " pathEditMode="relative" rAng="0" ptsTypes="AAAAAAAAAAAAAAAAAAAAAA">
                                      <p:cBhvr>
                                        <p:cTn id="8" dur="2000" fill="hold"/>
                                        <p:tgtEl>
                                          <p:spTgt spid="3"/>
                                        </p:tgtEl>
                                        <p:attrNameLst>
                                          <p:attrName>ppt_x</p:attrName>
                                          <p:attrName>ppt_y</p:attrName>
                                        </p:attrNameLst>
                                      </p:cBhvr>
                                      <p:rCtr x="4236" y="-206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9"/>
          <p:cNvSpPr txBox="1">
            <a:spLocks noGrp="1"/>
          </p:cNvSpPr>
          <p:nvPr>
            <p:ph type="title"/>
          </p:nvPr>
        </p:nvSpPr>
        <p:spPr>
          <a:xfrm>
            <a:off x="1997700" y="1496213"/>
            <a:ext cx="5148600" cy="10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FOTA</a:t>
            </a:r>
          </a:p>
          <a:p>
            <a:pPr marL="0" lvl="0" indent="0" algn="ctr" rtl="0">
              <a:spcBef>
                <a:spcPts val="0"/>
              </a:spcBef>
              <a:spcAft>
                <a:spcPts val="0"/>
              </a:spcAft>
              <a:buNone/>
            </a:pPr>
            <a:r>
              <a:rPr lang="en" dirty="0"/>
              <a:t>SYSTEM </a:t>
            </a:r>
            <a:r>
              <a:rPr lang="en-US" dirty="0"/>
              <a:t>DEFINITION</a:t>
            </a:r>
          </a:p>
        </p:txBody>
      </p:sp>
      <p:sp>
        <p:nvSpPr>
          <p:cNvPr id="4154" name="Google Shape;4154;p39"/>
          <p:cNvSpPr txBox="1">
            <a:spLocks noGrp="1"/>
          </p:cNvSpPr>
          <p:nvPr>
            <p:ph type="subTitle" idx="1"/>
          </p:nvPr>
        </p:nvSpPr>
        <p:spPr>
          <a:xfrm>
            <a:off x="1604400" y="2197208"/>
            <a:ext cx="5935200" cy="16737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Firmware Over-The-Air, or "FOTA", is a way in which the firmware of a device is updated wirelessly by the manufacturer. Firmware runs in the background and is there to make sure the device's hardware runs properly.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DE53-0278-D048-A7A5-242CCCD55F96}"/>
              </a:ext>
            </a:extLst>
          </p:cNvPr>
          <p:cNvSpPr>
            <a:spLocks noGrp="1"/>
          </p:cNvSpPr>
          <p:nvPr>
            <p:ph type="title"/>
          </p:nvPr>
        </p:nvSpPr>
        <p:spPr/>
        <p:txBody>
          <a:bodyPr/>
          <a:lstStyle/>
          <a:p>
            <a:r>
              <a:rPr lang="en-US" dirty="0">
                <a:solidFill>
                  <a:srgbClr val="2D4D5E"/>
                </a:solidFill>
                <a:latin typeface="Poppins" panose="00000500000000000000" pitchFamily="2" charset="0"/>
                <a:cs typeface="Poppins" panose="00000500000000000000" pitchFamily="2" charset="0"/>
              </a:rPr>
              <a:t>Dual-function</a:t>
            </a:r>
            <a:r>
              <a:rPr lang="en-US" dirty="0">
                <a:solidFill>
                  <a:srgbClr val="2D4D5E"/>
                </a:solidFill>
              </a:rPr>
              <a:t> ECU</a:t>
            </a:r>
          </a:p>
        </p:txBody>
      </p:sp>
      <p:sp>
        <p:nvSpPr>
          <p:cNvPr id="5" name="TextBox 4">
            <a:extLst>
              <a:ext uri="{FF2B5EF4-FFF2-40B4-BE49-F238E27FC236}">
                <a16:creationId xmlns:a16="http://schemas.microsoft.com/office/drawing/2014/main" id="{4AA8464E-B485-132C-64F8-D40731EF3729}"/>
              </a:ext>
            </a:extLst>
          </p:cNvPr>
          <p:cNvSpPr txBox="1"/>
          <p:nvPr/>
        </p:nvSpPr>
        <p:spPr>
          <a:xfrm>
            <a:off x="720001" y="1220701"/>
            <a:ext cx="5441808" cy="138499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The STM32F401RCT6 is utilized as a Two-View Electronic Control Unit (ECU), functioning both as the </a:t>
            </a:r>
            <a:r>
              <a:rPr lang="en-US" b="1" dirty="0">
                <a:latin typeface="Poppins" panose="00000500000000000000" pitchFamily="2" charset="0"/>
                <a:cs typeface="Poppins" panose="00000500000000000000" pitchFamily="2" charset="0"/>
              </a:rPr>
              <a:t>Main ECU </a:t>
            </a:r>
            <a:r>
              <a:rPr lang="en-US" dirty="0">
                <a:latin typeface="Poppins" panose="00000500000000000000" pitchFamily="2" charset="0"/>
                <a:cs typeface="Poppins" panose="00000500000000000000" pitchFamily="2" charset="0"/>
              </a:rPr>
              <a:t>and the </a:t>
            </a:r>
            <a:r>
              <a:rPr lang="en-US" b="1" dirty="0">
                <a:latin typeface="Poppins" panose="00000500000000000000" pitchFamily="2" charset="0"/>
                <a:cs typeface="Poppins" panose="00000500000000000000" pitchFamily="2" charset="0"/>
              </a:rPr>
              <a:t>Application ECU</a:t>
            </a:r>
            <a:r>
              <a:rPr lang="en-US" dirty="0">
                <a:latin typeface="Poppins" panose="00000500000000000000" pitchFamily="2" charset="0"/>
                <a:cs typeface="Poppins" panose="00000500000000000000" pitchFamily="2" charset="0"/>
              </a:rPr>
              <a:t>.</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p:txBody>
      </p:sp>
      <p:grpSp>
        <p:nvGrpSpPr>
          <p:cNvPr id="3" name="Group 2">
            <a:extLst>
              <a:ext uri="{FF2B5EF4-FFF2-40B4-BE49-F238E27FC236}">
                <a16:creationId xmlns:a16="http://schemas.microsoft.com/office/drawing/2014/main" id="{0436AB30-CD8D-1ED0-7B44-CF267AD7B8B1}"/>
              </a:ext>
            </a:extLst>
          </p:cNvPr>
          <p:cNvGrpSpPr/>
          <p:nvPr/>
        </p:nvGrpSpPr>
        <p:grpSpPr>
          <a:xfrm>
            <a:off x="6243451" y="1992087"/>
            <a:ext cx="2428680" cy="1614492"/>
            <a:chOff x="3282298" y="3130454"/>
            <a:chExt cx="1871025" cy="1012459"/>
          </a:xfrm>
        </p:grpSpPr>
        <p:sp>
          <p:nvSpPr>
            <p:cNvPr id="6" name="TextBox 5">
              <a:extLst>
                <a:ext uri="{FF2B5EF4-FFF2-40B4-BE49-F238E27FC236}">
                  <a16:creationId xmlns:a16="http://schemas.microsoft.com/office/drawing/2014/main" id="{38500852-74E9-C29F-EDB2-93D547BAC7E6}"/>
                </a:ext>
              </a:extLst>
            </p:cNvPr>
            <p:cNvSpPr txBox="1"/>
            <p:nvPr/>
          </p:nvSpPr>
          <p:spPr>
            <a:xfrm>
              <a:off x="3282298" y="3742803"/>
              <a:ext cx="1871025" cy="400110"/>
            </a:xfrm>
            <a:prstGeom prst="rect">
              <a:avLst/>
            </a:prstGeom>
            <a:noFill/>
          </p:spPr>
          <p:txBody>
            <a:bodyPr wrap="none" rtlCol="0">
              <a:spAutoFit/>
            </a:bodyPr>
            <a:lstStyle/>
            <a:p>
              <a:pPr algn="ctr"/>
              <a:r>
                <a:rPr lang="en-US" sz="1000" dirty="0">
                  <a:latin typeface="Poppins" panose="00000500000000000000" pitchFamily="2" charset="0"/>
                  <a:cs typeface="Poppins" panose="00000500000000000000" pitchFamily="2" charset="0"/>
                </a:rPr>
                <a:t>Electronic Control Unit</a:t>
              </a:r>
            </a:p>
            <a:p>
              <a:pPr algn="ctr"/>
              <a:r>
                <a:rPr lang="en-US" sz="1000" b="1" i="1" kern="0" dirty="0">
                  <a:effectLst/>
                  <a:latin typeface="Times New Roman" panose="02020603050405020304" pitchFamily="18" charset="0"/>
                  <a:ea typeface="Times New Roman" panose="02020603050405020304" pitchFamily="18" charset="0"/>
                </a:rPr>
                <a:t> STM32F401RCT6 (Black Pill) </a:t>
              </a:r>
              <a:endParaRPr lang="en-US" sz="1000"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B74650DC-4A55-4EA5-B279-A46E930DB59E}"/>
                </a:ext>
              </a:extLst>
            </p:cNvPr>
            <p:cNvPicPr>
              <a:picLocks noChangeAspect="1"/>
            </p:cNvPicPr>
            <p:nvPr/>
          </p:nvPicPr>
          <p:blipFill rotWithShape="1">
            <a:blip r:embed="rId2"/>
            <a:srcRect l="8490" t="32388" r="8740" b="35261"/>
            <a:stretch/>
          </p:blipFill>
          <p:spPr>
            <a:xfrm>
              <a:off x="3460798" y="3130454"/>
              <a:ext cx="1527518" cy="597049"/>
            </a:xfrm>
            <a:prstGeom prst="rect">
              <a:avLst/>
            </a:prstGeom>
          </p:spPr>
        </p:pic>
      </p:grpSp>
      <p:sp>
        <p:nvSpPr>
          <p:cNvPr id="8" name="TextBox 7">
            <a:extLst>
              <a:ext uri="{FF2B5EF4-FFF2-40B4-BE49-F238E27FC236}">
                <a16:creationId xmlns:a16="http://schemas.microsoft.com/office/drawing/2014/main" id="{DB1C0A83-97BD-F882-92E4-D29CDB04FEBB}"/>
              </a:ext>
            </a:extLst>
          </p:cNvPr>
          <p:cNvSpPr txBox="1"/>
          <p:nvPr/>
        </p:nvSpPr>
        <p:spPr>
          <a:xfrm>
            <a:off x="720000" y="2106917"/>
            <a:ext cx="5441808" cy="1384995"/>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Poppins" panose="00000500000000000000" pitchFamily="2" charset="0"/>
                <a:cs typeface="Poppins" panose="00000500000000000000" pitchFamily="2" charset="0"/>
              </a:rPr>
              <a:t>Main ECU</a:t>
            </a:r>
            <a:r>
              <a:rPr lang="en-US" dirty="0">
                <a:latin typeface="Poppins" panose="00000500000000000000" pitchFamily="2" charset="0"/>
                <a:cs typeface="Poppins" panose="00000500000000000000" pitchFamily="2" charset="0"/>
              </a:rPr>
              <a:t>: flashing of code and the OTA updates via the bootloader. </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b="1" dirty="0">
                <a:latin typeface="Poppins" panose="00000500000000000000" pitchFamily="2" charset="0"/>
                <a:cs typeface="Poppins" panose="00000500000000000000" pitchFamily="2" charset="0"/>
              </a:rPr>
              <a:t>Application ECU</a:t>
            </a:r>
            <a:r>
              <a:rPr lang="en-US" dirty="0">
                <a:latin typeface="Poppins" panose="00000500000000000000" pitchFamily="2" charset="0"/>
                <a:cs typeface="Poppins" panose="00000500000000000000" pitchFamily="2" charset="0"/>
              </a:rPr>
              <a:t>: integrating peripherals with the hardware components to work with the Obstacles Avoidance Vehicle.</a:t>
            </a:r>
          </a:p>
        </p:txBody>
      </p:sp>
      <p:sp>
        <p:nvSpPr>
          <p:cNvPr id="10" name="TextBox 9">
            <a:extLst>
              <a:ext uri="{FF2B5EF4-FFF2-40B4-BE49-F238E27FC236}">
                <a16:creationId xmlns:a16="http://schemas.microsoft.com/office/drawing/2014/main" id="{17EFFB1A-3F87-CB9A-98E6-25C17AD6FD7D}"/>
              </a:ext>
            </a:extLst>
          </p:cNvPr>
          <p:cNvSpPr txBox="1"/>
          <p:nvPr/>
        </p:nvSpPr>
        <p:spPr>
          <a:xfrm>
            <a:off x="720000" y="3694888"/>
            <a:ext cx="5441808" cy="738664"/>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Linker script file is essential in configuring the STM32F401RCT6 (Black Pill) to operate as a dual-function Electronic Control Unit (ECU). </a:t>
            </a:r>
          </a:p>
        </p:txBody>
      </p:sp>
    </p:spTree>
    <p:extLst>
      <p:ext uri="{BB962C8B-B14F-4D97-AF65-F5344CB8AC3E}">
        <p14:creationId xmlns:p14="http://schemas.microsoft.com/office/powerpoint/2010/main" val="342389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0DF7BA4-8515-7DB7-5A9E-E3C83A304513}"/>
              </a:ext>
            </a:extLst>
          </p:cNvPr>
          <p:cNvPicPr>
            <a:picLocks noChangeAspect="1"/>
          </p:cNvPicPr>
          <p:nvPr/>
        </p:nvPicPr>
        <p:blipFill rotWithShape="1">
          <a:blip r:embed="rId2"/>
          <a:srcRect l="39847" t="31175" r="19062" b="25104"/>
          <a:stretch/>
        </p:blipFill>
        <p:spPr bwMode="auto">
          <a:xfrm>
            <a:off x="4350328" y="1547503"/>
            <a:ext cx="3816927" cy="245225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12C8EFBE-B07A-5D86-FF74-CF04EC5FDC8C}"/>
              </a:ext>
            </a:extLst>
          </p:cNvPr>
          <p:cNvSpPr txBox="1"/>
          <p:nvPr/>
        </p:nvSpPr>
        <p:spPr>
          <a:xfrm>
            <a:off x="594508" y="1728160"/>
            <a:ext cx="3755820" cy="181588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Main Memory Consists of </a:t>
            </a:r>
          </a:p>
          <a:p>
            <a:r>
              <a:rPr lang="en-US" dirty="0">
                <a:latin typeface="Poppins" panose="00000500000000000000" pitchFamily="2" charset="0"/>
                <a:cs typeface="Poppins" panose="00000500000000000000" pitchFamily="2" charset="0"/>
              </a:rPr>
              <a:t>      </a:t>
            </a:r>
            <a:r>
              <a:rPr lang="en-US" b="1" dirty="0">
                <a:latin typeface="Poppins" panose="00000500000000000000" pitchFamily="2" charset="0"/>
                <a:cs typeface="Poppins" panose="00000500000000000000" pitchFamily="2" charset="0"/>
              </a:rPr>
              <a:t>12 Sectors.</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The Bootloader Starts From </a:t>
            </a:r>
          </a:p>
          <a:p>
            <a:r>
              <a:rPr lang="en-US" dirty="0">
                <a:latin typeface="Poppins" panose="00000500000000000000" pitchFamily="2" charset="0"/>
                <a:cs typeface="Poppins" panose="00000500000000000000" pitchFamily="2" charset="0"/>
              </a:rPr>
              <a:t>      </a:t>
            </a:r>
            <a:r>
              <a:rPr lang="en-US" b="1" dirty="0">
                <a:latin typeface="Poppins" panose="00000500000000000000" pitchFamily="2" charset="0"/>
                <a:cs typeface="Poppins" panose="00000500000000000000" pitchFamily="2" charset="0"/>
              </a:rPr>
              <a:t>Sector 0 to Sector 2</a:t>
            </a:r>
            <a:r>
              <a:rPr lang="en-US" dirty="0">
                <a:latin typeface="Poppins" panose="00000500000000000000" pitchFamily="2" charset="0"/>
                <a:cs typeface="Poppins" panose="00000500000000000000" pitchFamily="2" charset="0"/>
              </a:rPr>
              <a:t>.</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The Application Starts From </a:t>
            </a:r>
          </a:p>
          <a:p>
            <a:r>
              <a:rPr lang="en-US" dirty="0">
                <a:latin typeface="Poppins" panose="00000500000000000000" pitchFamily="2" charset="0"/>
                <a:cs typeface="Poppins" panose="00000500000000000000" pitchFamily="2" charset="0"/>
              </a:rPr>
              <a:t>      Sector 2 at address </a:t>
            </a:r>
            <a:r>
              <a:rPr lang="en-US" b="1" dirty="0">
                <a:latin typeface="Poppins" panose="00000500000000000000" pitchFamily="2" charset="0"/>
                <a:cs typeface="Poppins" panose="00000500000000000000" pitchFamily="2" charset="0"/>
              </a:rPr>
              <a:t>0x8008000</a:t>
            </a:r>
            <a:r>
              <a:rPr lang="en-US" dirty="0">
                <a:latin typeface="Poppins" panose="00000500000000000000" pitchFamily="2" charset="0"/>
                <a:cs typeface="Poppins" panose="00000500000000000000" pitchFamily="2" charset="0"/>
              </a:rPr>
              <a:t>.</a:t>
            </a:r>
          </a:p>
        </p:txBody>
      </p:sp>
      <p:sp>
        <p:nvSpPr>
          <p:cNvPr id="2" name="Title 1">
            <a:extLst>
              <a:ext uri="{FF2B5EF4-FFF2-40B4-BE49-F238E27FC236}">
                <a16:creationId xmlns:a16="http://schemas.microsoft.com/office/drawing/2014/main" id="{0AF8C57E-6A09-D573-777C-6CB2368DC36D}"/>
              </a:ext>
            </a:extLst>
          </p:cNvPr>
          <p:cNvSpPr>
            <a:spLocks noGrp="1"/>
          </p:cNvSpPr>
          <p:nvPr>
            <p:ph type="title"/>
          </p:nvPr>
        </p:nvSpPr>
        <p:spPr>
          <a:xfrm>
            <a:off x="720000" y="445025"/>
            <a:ext cx="7704000" cy="572700"/>
          </a:xfrm>
        </p:spPr>
        <p:txBody>
          <a:bodyPr/>
          <a:lstStyle/>
          <a:p>
            <a:pPr algn="ctr"/>
            <a:r>
              <a:rPr lang="en-US" dirty="0">
                <a:solidFill>
                  <a:srgbClr val="2D4D5E"/>
                </a:solidFill>
                <a:latin typeface="Poppins" panose="00000500000000000000" pitchFamily="2" charset="0"/>
                <a:cs typeface="Poppins" panose="00000500000000000000" pitchFamily="2" charset="0"/>
              </a:rPr>
              <a:t>Memory Architecture</a:t>
            </a:r>
            <a:endParaRPr lang="en-US" dirty="0">
              <a:solidFill>
                <a:srgbClr val="2D4D5E"/>
              </a:solidFill>
            </a:endParaRPr>
          </a:p>
        </p:txBody>
      </p:sp>
    </p:spTree>
    <p:extLst>
      <p:ext uri="{BB962C8B-B14F-4D97-AF65-F5344CB8AC3E}">
        <p14:creationId xmlns:p14="http://schemas.microsoft.com/office/powerpoint/2010/main" val="1584948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51A0-05BA-FBA5-7303-38B3F0483C7B}"/>
              </a:ext>
            </a:extLst>
          </p:cNvPr>
          <p:cNvSpPr>
            <a:spLocks noGrp="1"/>
          </p:cNvSpPr>
          <p:nvPr>
            <p:ph type="title"/>
          </p:nvPr>
        </p:nvSpPr>
        <p:spPr/>
        <p:txBody>
          <a:bodyPr/>
          <a:lstStyle/>
          <a:p>
            <a:r>
              <a:rPr lang="en-US" dirty="0">
                <a:solidFill>
                  <a:srgbClr val="2D4D5E"/>
                </a:solidFill>
              </a:rPr>
              <a:t>Application ECU</a:t>
            </a:r>
          </a:p>
        </p:txBody>
      </p:sp>
      <p:pic>
        <p:nvPicPr>
          <p:cNvPr id="3" name="Picture 2">
            <a:extLst>
              <a:ext uri="{FF2B5EF4-FFF2-40B4-BE49-F238E27FC236}">
                <a16:creationId xmlns:a16="http://schemas.microsoft.com/office/drawing/2014/main" id="{E17F5584-2EF1-70B2-8CBE-90A859AEBA1A}"/>
              </a:ext>
            </a:extLst>
          </p:cNvPr>
          <p:cNvPicPr>
            <a:picLocks noChangeAspect="1"/>
          </p:cNvPicPr>
          <p:nvPr/>
        </p:nvPicPr>
        <p:blipFill>
          <a:blip r:embed="rId2"/>
          <a:stretch>
            <a:fillRect/>
          </a:stretch>
        </p:blipFill>
        <p:spPr>
          <a:xfrm>
            <a:off x="7058377" y="1864839"/>
            <a:ext cx="1968455" cy="1678460"/>
          </a:xfrm>
          <a:prstGeom prst="rect">
            <a:avLst/>
          </a:prstGeom>
        </p:spPr>
      </p:pic>
      <p:sp>
        <p:nvSpPr>
          <p:cNvPr id="4" name="TextBox 3">
            <a:extLst>
              <a:ext uri="{FF2B5EF4-FFF2-40B4-BE49-F238E27FC236}">
                <a16:creationId xmlns:a16="http://schemas.microsoft.com/office/drawing/2014/main" id="{526D4CC2-A670-1950-FD10-73C0F049244F}"/>
              </a:ext>
            </a:extLst>
          </p:cNvPr>
          <p:cNvSpPr txBox="1"/>
          <p:nvPr/>
        </p:nvSpPr>
        <p:spPr>
          <a:xfrm>
            <a:off x="719999" y="1563717"/>
            <a:ext cx="6564027" cy="138499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The Application is responsible for managing the car's behavior, focusing on obstacle detection and avoidance. </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It interfaces with DC motors, ultrasonic sensor to navigate the car safely and a buzzer to alert obstacle detection. </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EADBE61C-C2A8-A42B-FD56-492C6999964C}"/>
              </a:ext>
            </a:extLst>
          </p:cNvPr>
          <p:cNvSpPr txBox="1"/>
          <p:nvPr/>
        </p:nvSpPr>
        <p:spPr>
          <a:xfrm>
            <a:off x="719998" y="2850801"/>
            <a:ext cx="6564027" cy="954107"/>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This entire process operates in a feedback loop, continuously detecting obstacles, measuring distances, and adjusting motor controls to dynamically navigate the vehicle around obstacles and avoid it efficiently.</a:t>
            </a:r>
          </a:p>
        </p:txBody>
      </p:sp>
    </p:spTree>
    <p:extLst>
      <p:ext uri="{BB962C8B-B14F-4D97-AF65-F5344CB8AC3E}">
        <p14:creationId xmlns:p14="http://schemas.microsoft.com/office/powerpoint/2010/main" val="157780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32"/>
        <p:cNvGrpSpPr/>
        <p:nvPr/>
      </p:nvGrpSpPr>
      <p:grpSpPr>
        <a:xfrm>
          <a:off x="0" y="0"/>
          <a:ext cx="0" cy="0"/>
          <a:chOff x="0" y="0"/>
          <a:chExt cx="0" cy="0"/>
        </a:xfrm>
      </p:grpSpPr>
      <p:cxnSp>
        <p:nvCxnSpPr>
          <p:cNvPr id="5008" name="Straight Arrow Connector 5007">
            <a:extLst>
              <a:ext uri="{FF2B5EF4-FFF2-40B4-BE49-F238E27FC236}">
                <a16:creationId xmlns:a16="http://schemas.microsoft.com/office/drawing/2014/main" id="{B744C585-78B8-4109-D524-240DD2BE641E}"/>
              </a:ext>
            </a:extLst>
          </p:cNvPr>
          <p:cNvCxnSpPr>
            <a:cxnSpLocks/>
          </p:cNvCxnSpPr>
          <p:nvPr/>
        </p:nvCxnSpPr>
        <p:spPr>
          <a:xfrm>
            <a:off x="5077494" y="3411670"/>
            <a:ext cx="0" cy="4273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990" name="Picture 4989">
            <a:extLst>
              <a:ext uri="{FF2B5EF4-FFF2-40B4-BE49-F238E27FC236}">
                <a16:creationId xmlns:a16="http://schemas.microsoft.com/office/drawing/2014/main" id="{C47CE8F3-63F2-D3F0-D42A-918B4CDE7386}"/>
              </a:ext>
            </a:extLst>
          </p:cNvPr>
          <p:cNvPicPr>
            <a:picLocks noChangeAspect="1"/>
          </p:cNvPicPr>
          <p:nvPr/>
        </p:nvPicPr>
        <p:blipFill>
          <a:blip r:embed="rId3"/>
          <a:stretch>
            <a:fillRect/>
          </a:stretch>
        </p:blipFill>
        <p:spPr>
          <a:xfrm rot="19038823">
            <a:off x="5907335" y="2754466"/>
            <a:ext cx="265252" cy="265252"/>
          </a:xfrm>
          <a:prstGeom prst="rect">
            <a:avLst/>
          </a:prstGeom>
        </p:spPr>
      </p:pic>
      <p:pic>
        <p:nvPicPr>
          <p:cNvPr id="30" name="Graphic 29" descr="Document with solid fill">
            <a:extLst>
              <a:ext uri="{FF2B5EF4-FFF2-40B4-BE49-F238E27FC236}">
                <a16:creationId xmlns:a16="http://schemas.microsoft.com/office/drawing/2014/main" id="{D4FE762D-B172-C3A9-BCC3-9D75F2F702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2661" y="1702954"/>
            <a:ext cx="249523" cy="249523"/>
          </a:xfrm>
          <a:prstGeom prst="rect">
            <a:avLst/>
          </a:prstGeom>
        </p:spPr>
      </p:pic>
      <p:sp>
        <p:nvSpPr>
          <p:cNvPr id="4873" name="Google Shape;4873;p73"/>
          <p:cNvSpPr txBox="1">
            <a:spLocks noGrp="1"/>
          </p:cNvSpPr>
          <p:nvPr>
            <p:ph type="title"/>
          </p:nvPr>
        </p:nvSpPr>
        <p:spPr>
          <a:xfrm>
            <a:off x="824997" y="31144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2D4D5E"/>
                </a:solidFill>
              </a:rPr>
              <a:t>SYSTEM FLOW</a:t>
            </a:r>
            <a:endParaRPr dirty="0">
              <a:solidFill>
                <a:srgbClr val="2D4D5E"/>
              </a:solidFill>
            </a:endParaRPr>
          </a:p>
        </p:txBody>
      </p:sp>
      <p:sp>
        <p:nvSpPr>
          <p:cNvPr id="4" name="TextBox 3">
            <a:extLst>
              <a:ext uri="{FF2B5EF4-FFF2-40B4-BE49-F238E27FC236}">
                <a16:creationId xmlns:a16="http://schemas.microsoft.com/office/drawing/2014/main" id="{9662CFDF-E199-58DF-19CF-D2F5F30BD538}"/>
              </a:ext>
            </a:extLst>
          </p:cNvPr>
          <p:cNvSpPr txBox="1"/>
          <p:nvPr/>
        </p:nvSpPr>
        <p:spPr>
          <a:xfrm>
            <a:off x="661941" y="1397988"/>
            <a:ext cx="1227705" cy="261610"/>
          </a:xfrm>
          <a:prstGeom prst="rect">
            <a:avLst/>
          </a:prstGeom>
          <a:noFill/>
        </p:spPr>
        <p:txBody>
          <a:bodyPr wrap="square" rtlCol="0">
            <a:spAutoFit/>
          </a:bodyPr>
          <a:lstStyle/>
          <a:p>
            <a:pPr algn="ctr"/>
            <a:r>
              <a:rPr lang="en-US" sz="1100" dirty="0">
                <a:latin typeface="Poppins" panose="00000500000000000000" pitchFamily="2" charset="0"/>
                <a:cs typeface="Poppins" panose="00000500000000000000" pitchFamily="2" charset="0"/>
              </a:rPr>
              <a:t>Vehicle Owner</a:t>
            </a:r>
          </a:p>
        </p:txBody>
      </p:sp>
      <p:sp>
        <p:nvSpPr>
          <p:cNvPr id="6" name="TextBox 5">
            <a:extLst>
              <a:ext uri="{FF2B5EF4-FFF2-40B4-BE49-F238E27FC236}">
                <a16:creationId xmlns:a16="http://schemas.microsoft.com/office/drawing/2014/main" id="{BC0642FD-4DA1-CFE4-D6C9-CB0F7EDF00CE}"/>
              </a:ext>
            </a:extLst>
          </p:cNvPr>
          <p:cNvSpPr txBox="1"/>
          <p:nvPr/>
        </p:nvSpPr>
        <p:spPr>
          <a:xfrm>
            <a:off x="4012353" y="1445544"/>
            <a:ext cx="1227705" cy="261610"/>
          </a:xfrm>
          <a:prstGeom prst="rect">
            <a:avLst/>
          </a:prstGeom>
          <a:noFill/>
        </p:spPr>
        <p:txBody>
          <a:bodyPr wrap="square" rtlCol="0">
            <a:spAutoFit/>
          </a:bodyPr>
          <a:lstStyle/>
          <a:p>
            <a:pPr algn="ctr"/>
            <a:r>
              <a:rPr lang="en-US" sz="1100" dirty="0">
                <a:latin typeface="Poppins" panose="00000500000000000000" pitchFamily="2" charset="0"/>
                <a:cs typeface="Poppins" panose="00000500000000000000" pitchFamily="2" charset="0"/>
              </a:rPr>
              <a:t>OEM</a:t>
            </a:r>
          </a:p>
        </p:txBody>
      </p:sp>
      <p:sp>
        <p:nvSpPr>
          <p:cNvPr id="7" name="TextBox 6">
            <a:extLst>
              <a:ext uri="{FF2B5EF4-FFF2-40B4-BE49-F238E27FC236}">
                <a16:creationId xmlns:a16="http://schemas.microsoft.com/office/drawing/2014/main" id="{50F269E2-7278-F928-DFEC-880FC30A62B3}"/>
              </a:ext>
            </a:extLst>
          </p:cNvPr>
          <p:cNvSpPr txBox="1"/>
          <p:nvPr/>
        </p:nvSpPr>
        <p:spPr>
          <a:xfrm>
            <a:off x="36220" y="4213719"/>
            <a:ext cx="1069740" cy="600164"/>
          </a:xfrm>
          <a:prstGeom prst="rect">
            <a:avLst/>
          </a:prstGeom>
          <a:noFill/>
        </p:spPr>
        <p:txBody>
          <a:bodyPr wrap="square" rtlCol="0">
            <a:spAutoFit/>
          </a:bodyPr>
          <a:lstStyle/>
          <a:p>
            <a:pPr algn="ctr"/>
            <a:r>
              <a:rPr lang="en-US" sz="1100" dirty="0">
                <a:latin typeface="Poppins" panose="00000500000000000000" pitchFamily="2" charset="0"/>
                <a:cs typeface="Poppins" panose="00000500000000000000" pitchFamily="2" charset="0"/>
              </a:rPr>
              <a:t>Target Memory Sector</a:t>
            </a:r>
          </a:p>
        </p:txBody>
      </p:sp>
      <p:sp>
        <p:nvSpPr>
          <p:cNvPr id="8" name="TextBox 7">
            <a:extLst>
              <a:ext uri="{FF2B5EF4-FFF2-40B4-BE49-F238E27FC236}">
                <a16:creationId xmlns:a16="http://schemas.microsoft.com/office/drawing/2014/main" id="{4EDDB7BE-FE93-B199-213F-E66A06305A14}"/>
              </a:ext>
            </a:extLst>
          </p:cNvPr>
          <p:cNvSpPr txBox="1"/>
          <p:nvPr/>
        </p:nvSpPr>
        <p:spPr>
          <a:xfrm>
            <a:off x="770429" y="2613706"/>
            <a:ext cx="1161611" cy="261610"/>
          </a:xfrm>
          <a:prstGeom prst="rect">
            <a:avLst/>
          </a:prstGeom>
          <a:noFill/>
        </p:spPr>
        <p:txBody>
          <a:bodyPr wrap="square" rtlCol="0">
            <a:spAutoFit/>
          </a:bodyPr>
          <a:lstStyle/>
          <a:p>
            <a:pPr algn="just"/>
            <a:r>
              <a:rPr lang="en-US" sz="1100" dirty="0">
                <a:latin typeface="Poppins" panose="00000500000000000000" pitchFamily="2" charset="0"/>
                <a:cs typeface="Poppins" panose="00000500000000000000" pitchFamily="2" charset="0"/>
              </a:rPr>
              <a:t>User Interface</a:t>
            </a:r>
          </a:p>
        </p:txBody>
      </p:sp>
      <p:sp>
        <p:nvSpPr>
          <p:cNvPr id="10" name="TextBox 9">
            <a:extLst>
              <a:ext uri="{FF2B5EF4-FFF2-40B4-BE49-F238E27FC236}">
                <a16:creationId xmlns:a16="http://schemas.microsoft.com/office/drawing/2014/main" id="{A10303DE-750B-199A-C09D-43D00790745D}"/>
              </a:ext>
            </a:extLst>
          </p:cNvPr>
          <p:cNvSpPr txBox="1"/>
          <p:nvPr/>
        </p:nvSpPr>
        <p:spPr>
          <a:xfrm>
            <a:off x="3855678" y="3397069"/>
            <a:ext cx="1232400" cy="261610"/>
          </a:xfrm>
          <a:prstGeom prst="rect">
            <a:avLst/>
          </a:prstGeom>
          <a:noFill/>
        </p:spPr>
        <p:txBody>
          <a:bodyPr wrap="square" rtlCol="0">
            <a:spAutoFit/>
          </a:bodyPr>
          <a:lstStyle/>
          <a:p>
            <a:r>
              <a:rPr lang="en-US" sz="1100" dirty="0">
                <a:latin typeface="Poppins" panose="00000500000000000000" pitchFamily="2" charset="0"/>
                <a:cs typeface="Poppins" panose="00000500000000000000" pitchFamily="2" charset="0"/>
              </a:rPr>
              <a:t>Wireless Media</a:t>
            </a:r>
          </a:p>
        </p:txBody>
      </p:sp>
      <p:sp>
        <p:nvSpPr>
          <p:cNvPr id="11" name="TextBox 10">
            <a:extLst>
              <a:ext uri="{FF2B5EF4-FFF2-40B4-BE49-F238E27FC236}">
                <a16:creationId xmlns:a16="http://schemas.microsoft.com/office/drawing/2014/main" id="{2D5C7987-FA17-4157-D6CF-2456C17F9B62}"/>
              </a:ext>
            </a:extLst>
          </p:cNvPr>
          <p:cNvSpPr txBox="1"/>
          <p:nvPr/>
        </p:nvSpPr>
        <p:spPr>
          <a:xfrm>
            <a:off x="4683605" y="4320444"/>
            <a:ext cx="981727" cy="261610"/>
          </a:xfrm>
          <a:prstGeom prst="rect">
            <a:avLst/>
          </a:prstGeom>
          <a:noFill/>
        </p:spPr>
        <p:txBody>
          <a:bodyPr wrap="square" rtlCol="0">
            <a:spAutoFit/>
          </a:bodyPr>
          <a:lstStyle/>
          <a:p>
            <a:pPr algn="ctr"/>
            <a:r>
              <a:rPr lang="en-US" sz="1100" dirty="0">
                <a:latin typeface="Poppins" panose="00000500000000000000" pitchFamily="2" charset="0"/>
                <a:cs typeface="Poppins" panose="00000500000000000000" pitchFamily="2" charset="0"/>
              </a:rPr>
              <a:t>OEM Server</a:t>
            </a:r>
          </a:p>
        </p:txBody>
      </p:sp>
      <p:sp>
        <p:nvSpPr>
          <p:cNvPr id="14" name="TextBox 13">
            <a:extLst>
              <a:ext uri="{FF2B5EF4-FFF2-40B4-BE49-F238E27FC236}">
                <a16:creationId xmlns:a16="http://schemas.microsoft.com/office/drawing/2014/main" id="{A575BB46-8700-3476-E562-C4F742B95FA9}"/>
              </a:ext>
            </a:extLst>
          </p:cNvPr>
          <p:cNvSpPr txBox="1"/>
          <p:nvPr/>
        </p:nvSpPr>
        <p:spPr>
          <a:xfrm>
            <a:off x="2310422" y="2373671"/>
            <a:ext cx="1347635" cy="261610"/>
          </a:xfrm>
          <a:prstGeom prst="rect">
            <a:avLst/>
          </a:prstGeom>
          <a:noFill/>
        </p:spPr>
        <p:txBody>
          <a:bodyPr wrap="square" rtlCol="0">
            <a:spAutoFit/>
          </a:bodyPr>
          <a:lstStyle/>
          <a:p>
            <a:pPr algn="ctr"/>
            <a:r>
              <a:rPr lang="en-US" sz="1100" dirty="0">
                <a:latin typeface="Poppins" panose="00000500000000000000" pitchFamily="2" charset="0"/>
                <a:cs typeface="Poppins" panose="00000500000000000000" pitchFamily="2" charset="0"/>
              </a:rPr>
              <a:t>Critical update</a:t>
            </a:r>
          </a:p>
        </p:txBody>
      </p:sp>
      <p:sp>
        <p:nvSpPr>
          <p:cNvPr id="15" name="TextBox 14">
            <a:extLst>
              <a:ext uri="{FF2B5EF4-FFF2-40B4-BE49-F238E27FC236}">
                <a16:creationId xmlns:a16="http://schemas.microsoft.com/office/drawing/2014/main" id="{7140F986-3BFC-B8E8-C52D-B9C54686BD0C}"/>
              </a:ext>
            </a:extLst>
          </p:cNvPr>
          <p:cNvSpPr txBox="1"/>
          <p:nvPr/>
        </p:nvSpPr>
        <p:spPr>
          <a:xfrm>
            <a:off x="5808304" y="2363872"/>
            <a:ext cx="1668358" cy="261610"/>
          </a:xfrm>
          <a:prstGeom prst="rect">
            <a:avLst/>
          </a:prstGeom>
          <a:noFill/>
        </p:spPr>
        <p:txBody>
          <a:bodyPr wrap="square" rtlCol="0">
            <a:spAutoFit/>
          </a:bodyPr>
          <a:lstStyle/>
          <a:p>
            <a:pPr algn="ctr"/>
            <a:r>
              <a:rPr lang="en-US" sz="1100" dirty="0">
                <a:latin typeface="Poppins" panose="00000500000000000000" pitchFamily="2" charset="0"/>
                <a:cs typeface="Poppins" panose="00000500000000000000" pitchFamily="2" charset="0"/>
              </a:rPr>
              <a:t>Additional feature</a:t>
            </a:r>
          </a:p>
        </p:txBody>
      </p:sp>
      <p:sp>
        <p:nvSpPr>
          <p:cNvPr id="17" name="TextBox 16">
            <a:extLst>
              <a:ext uri="{FF2B5EF4-FFF2-40B4-BE49-F238E27FC236}">
                <a16:creationId xmlns:a16="http://schemas.microsoft.com/office/drawing/2014/main" id="{C85B89EC-A2A5-2F47-3663-D358DBE67029}"/>
              </a:ext>
            </a:extLst>
          </p:cNvPr>
          <p:cNvSpPr txBox="1"/>
          <p:nvPr/>
        </p:nvSpPr>
        <p:spPr>
          <a:xfrm>
            <a:off x="2979918" y="2910150"/>
            <a:ext cx="875760" cy="338554"/>
          </a:xfrm>
          <a:prstGeom prst="rect">
            <a:avLst/>
          </a:prstGeom>
          <a:noFill/>
        </p:spPr>
        <p:txBody>
          <a:bodyPr wrap="square" rtlCol="0">
            <a:spAutoFit/>
          </a:bodyPr>
          <a:lstStyle/>
          <a:p>
            <a:pPr algn="ctr"/>
            <a:r>
              <a:rPr lang="en-US" sz="800" dirty="0">
                <a:latin typeface="Poppins" panose="00000500000000000000" pitchFamily="2" charset="0"/>
                <a:cs typeface="Poppins" panose="00000500000000000000" pitchFamily="2" charset="0"/>
              </a:rPr>
              <a:t>Update Begins</a:t>
            </a:r>
          </a:p>
        </p:txBody>
      </p:sp>
      <p:sp>
        <p:nvSpPr>
          <p:cNvPr id="20" name="TextBox 19">
            <a:extLst>
              <a:ext uri="{FF2B5EF4-FFF2-40B4-BE49-F238E27FC236}">
                <a16:creationId xmlns:a16="http://schemas.microsoft.com/office/drawing/2014/main" id="{7AC75545-2245-1935-FA51-9BF70E945332}"/>
              </a:ext>
            </a:extLst>
          </p:cNvPr>
          <p:cNvSpPr txBox="1"/>
          <p:nvPr/>
        </p:nvSpPr>
        <p:spPr>
          <a:xfrm rot="19208672">
            <a:off x="5881055" y="2926139"/>
            <a:ext cx="748444" cy="230832"/>
          </a:xfrm>
          <a:prstGeom prst="rect">
            <a:avLst/>
          </a:prstGeom>
          <a:noFill/>
        </p:spPr>
        <p:txBody>
          <a:bodyPr wrap="square" rtlCol="0">
            <a:spAutoFit/>
          </a:bodyPr>
          <a:lstStyle/>
          <a:p>
            <a:r>
              <a:rPr lang="en-US" sz="900" dirty="0">
                <a:latin typeface="Poppins" panose="00000500000000000000" pitchFamily="2" charset="0"/>
                <a:cs typeface="Poppins" panose="00000500000000000000" pitchFamily="2" charset="0"/>
              </a:rPr>
              <a:t>Accepted</a:t>
            </a:r>
          </a:p>
        </p:txBody>
      </p:sp>
      <p:sp>
        <p:nvSpPr>
          <p:cNvPr id="21" name="TextBox 20">
            <a:extLst>
              <a:ext uri="{FF2B5EF4-FFF2-40B4-BE49-F238E27FC236}">
                <a16:creationId xmlns:a16="http://schemas.microsoft.com/office/drawing/2014/main" id="{9DE6E2D4-4FA6-A844-35D1-52EF77804A86}"/>
              </a:ext>
            </a:extLst>
          </p:cNvPr>
          <p:cNvSpPr txBox="1"/>
          <p:nvPr/>
        </p:nvSpPr>
        <p:spPr>
          <a:xfrm>
            <a:off x="7354885" y="3267825"/>
            <a:ext cx="875760" cy="430887"/>
          </a:xfrm>
          <a:prstGeom prst="rect">
            <a:avLst/>
          </a:prstGeom>
          <a:noFill/>
        </p:spPr>
        <p:txBody>
          <a:bodyPr wrap="square" rtlCol="0">
            <a:spAutoFit/>
          </a:bodyPr>
          <a:lstStyle/>
          <a:p>
            <a:pPr algn="ctr"/>
            <a:r>
              <a:rPr lang="en-US" sz="1100" dirty="0">
                <a:latin typeface="Poppins" panose="00000500000000000000" pitchFamily="2" charset="0"/>
                <a:cs typeface="Poppins" panose="00000500000000000000" pitchFamily="2" charset="0"/>
              </a:rPr>
              <a:t>Update</a:t>
            </a:r>
          </a:p>
          <a:p>
            <a:pPr algn="ctr"/>
            <a:r>
              <a:rPr lang="en-US" sz="1100" dirty="0">
                <a:latin typeface="Poppins" panose="00000500000000000000" pitchFamily="2" charset="0"/>
                <a:cs typeface="Poppins" panose="00000500000000000000" pitchFamily="2" charset="0"/>
              </a:rPr>
              <a:t>Snoozed</a:t>
            </a:r>
          </a:p>
        </p:txBody>
      </p:sp>
      <p:pic>
        <p:nvPicPr>
          <p:cNvPr id="3" name="Picture 2">
            <a:extLst>
              <a:ext uri="{FF2B5EF4-FFF2-40B4-BE49-F238E27FC236}">
                <a16:creationId xmlns:a16="http://schemas.microsoft.com/office/drawing/2014/main" id="{E478109E-B3BC-48E8-F4BA-E66FA34553F8}"/>
              </a:ext>
            </a:extLst>
          </p:cNvPr>
          <p:cNvPicPr>
            <a:picLocks noChangeAspect="1"/>
          </p:cNvPicPr>
          <p:nvPr/>
        </p:nvPicPr>
        <p:blipFill rotWithShape="1">
          <a:blip r:embed="rId6">
            <a:biLevel thresh="50000"/>
          </a:blip>
          <a:srcRect l="12753" t="18658" r="9826" b="29724"/>
          <a:stretch/>
        </p:blipFill>
        <p:spPr>
          <a:xfrm>
            <a:off x="4286225" y="884141"/>
            <a:ext cx="818647" cy="589508"/>
          </a:xfrm>
          <a:prstGeom prst="rect">
            <a:avLst/>
          </a:prstGeom>
        </p:spPr>
      </p:pic>
      <p:sp>
        <p:nvSpPr>
          <p:cNvPr id="22" name="TextBox 21">
            <a:extLst>
              <a:ext uri="{FF2B5EF4-FFF2-40B4-BE49-F238E27FC236}">
                <a16:creationId xmlns:a16="http://schemas.microsoft.com/office/drawing/2014/main" id="{385248EB-227B-D57F-7EE3-6571A5770F86}"/>
              </a:ext>
            </a:extLst>
          </p:cNvPr>
          <p:cNvSpPr txBox="1"/>
          <p:nvPr/>
        </p:nvSpPr>
        <p:spPr>
          <a:xfrm>
            <a:off x="3653600" y="1733455"/>
            <a:ext cx="2212113" cy="246221"/>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Releases new firmware update </a:t>
            </a:r>
            <a:endParaRPr lang="en-US" sz="1000" dirty="0"/>
          </a:p>
        </p:txBody>
      </p:sp>
      <p:pic>
        <p:nvPicPr>
          <p:cNvPr id="4877" name="Graphic 4876">
            <a:extLst>
              <a:ext uri="{FF2B5EF4-FFF2-40B4-BE49-F238E27FC236}">
                <a16:creationId xmlns:a16="http://schemas.microsoft.com/office/drawing/2014/main" id="{E3AD7BFA-32A5-1B0D-6726-CFC07CD16693}"/>
              </a:ext>
            </a:extLst>
          </p:cNvPr>
          <p:cNvPicPr>
            <a:picLocks noChangeAspect="1"/>
          </p:cNvPicPr>
          <p:nvPr/>
        </p:nvPicPr>
        <p:blipFill>
          <a:blip r:embed="rId7"/>
          <a:srcRect/>
          <a:stretch/>
        </p:blipFill>
        <p:spPr>
          <a:xfrm>
            <a:off x="6503489" y="2095876"/>
            <a:ext cx="309587" cy="309587"/>
          </a:xfrm>
          <a:prstGeom prst="rect">
            <a:avLst/>
          </a:prstGeom>
        </p:spPr>
      </p:pic>
      <p:pic>
        <p:nvPicPr>
          <p:cNvPr id="4879" name="Graphic 4878" descr="Comment Important with solid fill">
            <a:extLst>
              <a:ext uri="{FF2B5EF4-FFF2-40B4-BE49-F238E27FC236}">
                <a16:creationId xmlns:a16="http://schemas.microsoft.com/office/drawing/2014/main" id="{EE2BFE49-55E4-EFDC-59AE-904A0FBB38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3712" y="2095215"/>
            <a:ext cx="356206" cy="356206"/>
          </a:xfrm>
          <a:prstGeom prst="rect">
            <a:avLst/>
          </a:prstGeom>
        </p:spPr>
      </p:pic>
      <p:cxnSp>
        <p:nvCxnSpPr>
          <p:cNvPr id="4885" name="Straight Connector 4884">
            <a:extLst>
              <a:ext uri="{FF2B5EF4-FFF2-40B4-BE49-F238E27FC236}">
                <a16:creationId xmlns:a16="http://schemas.microsoft.com/office/drawing/2014/main" id="{7D67BE6D-BADF-A983-C9AD-6D025CCEA9F2}"/>
              </a:ext>
            </a:extLst>
          </p:cNvPr>
          <p:cNvCxnSpPr>
            <a:cxnSpLocks/>
            <a:stCxn id="6" idx="2"/>
          </p:cNvCxnSpPr>
          <p:nvPr/>
        </p:nvCxnSpPr>
        <p:spPr>
          <a:xfrm>
            <a:off x="4626206" y="1707154"/>
            <a:ext cx="0" cy="253767"/>
          </a:xfrm>
          <a:prstGeom prst="line">
            <a:avLst/>
          </a:prstGeom>
        </p:spPr>
        <p:style>
          <a:lnRef idx="1">
            <a:schemeClr val="dk1"/>
          </a:lnRef>
          <a:fillRef idx="0">
            <a:schemeClr val="dk1"/>
          </a:fillRef>
          <a:effectRef idx="0">
            <a:schemeClr val="dk1"/>
          </a:effectRef>
          <a:fontRef idx="minor">
            <a:schemeClr val="tx1"/>
          </a:fontRef>
        </p:style>
      </p:cxnSp>
      <p:cxnSp>
        <p:nvCxnSpPr>
          <p:cNvPr id="4887" name="Straight Connector 4886">
            <a:extLst>
              <a:ext uri="{FF2B5EF4-FFF2-40B4-BE49-F238E27FC236}">
                <a16:creationId xmlns:a16="http://schemas.microsoft.com/office/drawing/2014/main" id="{9F392ADA-9C9D-9AF8-A303-0DD7E9D5E24E}"/>
              </a:ext>
            </a:extLst>
          </p:cNvPr>
          <p:cNvCxnSpPr>
            <a:cxnSpLocks/>
          </p:cNvCxnSpPr>
          <p:nvPr/>
        </p:nvCxnSpPr>
        <p:spPr>
          <a:xfrm>
            <a:off x="3168450" y="1942776"/>
            <a:ext cx="3139200" cy="18468"/>
          </a:xfrm>
          <a:prstGeom prst="line">
            <a:avLst/>
          </a:prstGeom>
        </p:spPr>
        <p:style>
          <a:lnRef idx="1">
            <a:schemeClr val="dk1"/>
          </a:lnRef>
          <a:fillRef idx="0">
            <a:schemeClr val="dk1"/>
          </a:fillRef>
          <a:effectRef idx="0">
            <a:schemeClr val="dk1"/>
          </a:effectRef>
          <a:fontRef idx="minor">
            <a:schemeClr val="tx1"/>
          </a:fontRef>
        </p:style>
      </p:cxnSp>
      <p:cxnSp>
        <p:nvCxnSpPr>
          <p:cNvPr id="4891" name="Straight Arrow Connector 4890">
            <a:extLst>
              <a:ext uri="{FF2B5EF4-FFF2-40B4-BE49-F238E27FC236}">
                <a16:creationId xmlns:a16="http://schemas.microsoft.com/office/drawing/2014/main" id="{6816D202-B33B-D20B-DD00-E73D3B0FF4F8}"/>
              </a:ext>
            </a:extLst>
          </p:cNvPr>
          <p:cNvCxnSpPr>
            <a:cxnSpLocks/>
          </p:cNvCxnSpPr>
          <p:nvPr/>
        </p:nvCxnSpPr>
        <p:spPr>
          <a:xfrm>
            <a:off x="3168450" y="1942776"/>
            <a:ext cx="0" cy="3684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94" name="Straight Arrow Connector 4893">
            <a:extLst>
              <a:ext uri="{FF2B5EF4-FFF2-40B4-BE49-F238E27FC236}">
                <a16:creationId xmlns:a16="http://schemas.microsoft.com/office/drawing/2014/main" id="{D58BDFB1-C369-B6F7-F2C5-25A77B31D305}"/>
              </a:ext>
            </a:extLst>
          </p:cNvPr>
          <p:cNvCxnSpPr/>
          <p:nvPr/>
        </p:nvCxnSpPr>
        <p:spPr>
          <a:xfrm>
            <a:off x="6299428" y="1969287"/>
            <a:ext cx="0" cy="3502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902" name="Graphic 4901" descr="User with solid fill">
            <a:extLst>
              <a:ext uri="{FF2B5EF4-FFF2-40B4-BE49-F238E27FC236}">
                <a16:creationId xmlns:a16="http://schemas.microsoft.com/office/drawing/2014/main" id="{E2C5C135-B4A3-61D6-5E2D-769D9B77D44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037091" y="907897"/>
            <a:ext cx="477406" cy="477406"/>
          </a:xfrm>
          <a:prstGeom prst="rect">
            <a:avLst/>
          </a:prstGeom>
        </p:spPr>
      </p:pic>
      <p:cxnSp>
        <p:nvCxnSpPr>
          <p:cNvPr id="4906" name="Straight Connector 4905">
            <a:extLst>
              <a:ext uri="{FF2B5EF4-FFF2-40B4-BE49-F238E27FC236}">
                <a16:creationId xmlns:a16="http://schemas.microsoft.com/office/drawing/2014/main" id="{B80DDA52-38B5-1891-998C-980835082382}"/>
              </a:ext>
            </a:extLst>
          </p:cNvPr>
          <p:cNvCxnSpPr>
            <a:cxnSpLocks/>
          </p:cNvCxnSpPr>
          <p:nvPr/>
        </p:nvCxnSpPr>
        <p:spPr>
          <a:xfrm>
            <a:off x="2548729" y="3400061"/>
            <a:ext cx="444967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12" name="Straight Arrow Connector 4911">
            <a:extLst>
              <a:ext uri="{FF2B5EF4-FFF2-40B4-BE49-F238E27FC236}">
                <a16:creationId xmlns:a16="http://schemas.microsoft.com/office/drawing/2014/main" id="{F09B95E8-2BB3-3D83-EDD5-C337C3C71C3F}"/>
              </a:ext>
            </a:extLst>
          </p:cNvPr>
          <p:cNvCxnSpPr>
            <a:cxnSpLocks/>
          </p:cNvCxnSpPr>
          <p:nvPr/>
        </p:nvCxnSpPr>
        <p:spPr>
          <a:xfrm>
            <a:off x="3092609" y="2681124"/>
            <a:ext cx="0" cy="670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928" name="Graphic 4927" descr="Syncing cloud with solid fill">
            <a:extLst>
              <a:ext uri="{FF2B5EF4-FFF2-40B4-BE49-F238E27FC236}">
                <a16:creationId xmlns:a16="http://schemas.microsoft.com/office/drawing/2014/main" id="{27988348-EE4C-125C-A4CD-859FE5D61CD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46751" y="2681124"/>
            <a:ext cx="302848" cy="302848"/>
          </a:xfrm>
          <a:prstGeom prst="rect">
            <a:avLst/>
          </a:prstGeom>
        </p:spPr>
      </p:pic>
      <p:pic>
        <p:nvPicPr>
          <p:cNvPr id="4930" name="Graphic 4929" descr="Tablet with solid fill">
            <a:extLst>
              <a:ext uri="{FF2B5EF4-FFF2-40B4-BE49-F238E27FC236}">
                <a16:creationId xmlns:a16="http://schemas.microsoft.com/office/drawing/2014/main" id="{D3F35972-D9D5-630C-BC36-2DFA3B1BA03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082259" y="2145097"/>
            <a:ext cx="520731" cy="520731"/>
          </a:xfrm>
          <a:prstGeom prst="rect">
            <a:avLst/>
          </a:prstGeom>
        </p:spPr>
      </p:pic>
      <p:cxnSp>
        <p:nvCxnSpPr>
          <p:cNvPr id="4932" name="Straight Arrow Connector 4931">
            <a:extLst>
              <a:ext uri="{FF2B5EF4-FFF2-40B4-BE49-F238E27FC236}">
                <a16:creationId xmlns:a16="http://schemas.microsoft.com/office/drawing/2014/main" id="{59D75AE9-3001-5BC1-5333-9D29219A3C8B}"/>
              </a:ext>
            </a:extLst>
          </p:cNvPr>
          <p:cNvCxnSpPr>
            <a:cxnSpLocks/>
            <a:stCxn id="8" idx="2"/>
          </p:cNvCxnSpPr>
          <p:nvPr/>
        </p:nvCxnSpPr>
        <p:spPr>
          <a:xfrm>
            <a:off x="1351235" y="2875316"/>
            <a:ext cx="1171068" cy="503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939" name="Graphic 4938" descr="Touchscreen with solid fill">
            <a:extLst>
              <a:ext uri="{FF2B5EF4-FFF2-40B4-BE49-F238E27FC236}">
                <a16:creationId xmlns:a16="http://schemas.microsoft.com/office/drawing/2014/main" id="{4EBAB2CA-11CB-B4DF-0E33-8069BB95A7C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40036" y="1724825"/>
            <a:ext cx="331346" cy="331346"/>
          </a:xfrm>
          <a:prstGeom prst="rect">
            <a:avLst/>
          </a:prstGeom>
        </p:spPr>
      </p:pic>
      <p:cxnSp>
        <p:nvCxnSpPr>
          <p:cNvPr id="4941" name="Straight Arrow Connector 4940">
            <a:extLst>
              <a:ext uri="{FF2B5EF4-FFF2-40B4-BE49-F238E27FC236}">
                <a16:creationId xmlns:a16="http://schemas.microsoft.com/office/drawing/2014/main" id="{8D6FF8DB-5779-9987-CE06-2A4C8023D42A}"/>
              </a:ext>
            </a:extLst>
          </p:cNvPr>
          <p:cNvCxnSpPr>
            <a:cxnSpLocks/>
            <a:stCxn id="4" idx="2"/>
          </p:cNvCxnSpPr>
          <p:nvPr/>
        </p:nvCxnSpPr>
        <p:spPr>
          <a:xfrm>
            <a:off x="1275794" y="1659598"/>
            <a:ext cx="0" cy="435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50" name="TextBox 4949">
            <a:extLst>
              <a:ext uri="{FF2B5EF4-FFF2-40B4-BE49-F238E27FC236}">
                <a16:creationId xmlns:a16="http://schemas.microsoft.com/office/drawing/2014/main" id="{94229F34-A455-D931-422F-8DAD4D2E0C13}"/>
              </a:ext>
            </a:extLst>
          </p:cNvPr>
          <p:cNvSpPr txBox="1"/>
          <p:nvPr/>
        </p:nvSpPr>
        <p:spPr>
          <a:xfrm>
            <a:off x="1326750" y="1714332"/>
            <a:ext cx="684598" cy="338554"/>
          </a:xfrm>
          <a:prstGeom prst="rect">
            <a:avLst/>
          </a:prstGeom>
          <a:noFill/>
        </p:spPr>
        <p:txBody>
          <a:bodyPr wrap="square" rtlCol="0">
            <a:spAutoFit/>
          </a:bodyPr>
          <a:lstStyle/>
          <a:p>
            <a:pPr algn="ctr"/>
            <a:r>
              <a:rPr lang="en-US" sz="800" b="0" i="0" dirty="0">
                <a:solidFill>
                  <a:srgbClr val="000000"/>
                </a:solidFill>
                <a:effectLst/>
                <a:latin typeface="Poppins" panose="00000500000000000000" pitchFamily="2" charset="0"/>
                <a:ea typeface="Arial" panose="020B0604020202020204" pitchFamily="34" charset="0"/>
                <a:cs typeface="Poppins" panose="00000500000000000000" pitchFamily="2" charset="0"/>
              </a:rPr>
              <a:t>Reports problem</a:t>
            </a:r>
            <a:endParaRPr lang="en-US" sz="800" dirty="0">
              <a:effectLst/>
              <a:latin typeface="Poppins" panose="00000500000000000000" pitchFamily="2" charset="0"/>
              <a:cs typeface="Poppins" panose="00000500000000000000" pitchFamily="2" charset="0"/>
            </a:endParaRPr>
          </a:p>
        </p:txBody>
      </p:sp>
      <p:cxnSp>
        <p:nvCxnSpPr>
          <p:cNvPr id="4953" name="Straight Arrow Connector 4952">
            <a:extLst>
              <a:ext uri="{FF2B5EF4-FFF2-40B4-BE49-F238E27FC236}">
                <a16:creationId xmlns:a16="http://schemas.microsoft.com/office/drawing/2014/main" id="{A8EF466D-E5F7-9348-0B3F-6BA05368A62C}"/>
              </a:ext>
            </a:extLst>
          </p:cNvPr>
          <p:cNvCxnSpPr>
            <a:cxnSpLocks/>
            <a:stCxn id="15" idx="2"/>
          </p:cNvCxnSpPr>
          <p:nvPr/>
        </p:nvCxnSpPr>
        <p:spPr>
          <a:xfrm flipH="1">
            <a:off x="5727140" y="2625482"/>
            <a:ext cx="915343" cy="733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54" name="Straight Arrow Connector 4953">
            <a:extLst>
              <a:ext uri="{FF2B5EF4-FFF2-40B4-BE49-F238E27FC236}">
                <a16:creationId xmlns:a16="http://schemas.microsoft.com/office/drawing/2014/main" id="{C50CBC11-69F0-9E3C-A939-08341E6573CB}"/>
              </a:ext>
            </a:extLst>
          </p:cNvPr>
          <p:cNvCxnSpPr>
            <a:cxnSpLocks/>
            <a:stCxn id="15" idx="2"/>
          </p:cNvCxnSpPr>
          <p:nvPr/>
        </p:nvCxnSpPr>
        <p:spPr>
          <a:xfrm>
            <a:off x="6642483" y="2625482"/>
            <a:ext cx="1150282" cy="623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963" name="Graphic 4962" descr="Alarm clock with solid fill">
            <a:extLst>
              <a:ext uri="{FF2B5EF4-FFF2-40B4-BE49-F238E27FC236}">
                <a16:creationId xmlns:a16="http://schemas.microsoft.com/office/drawing/2014/main" id="{E6B866B6-9A36-93DE-F29E-D3F256698A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52439" y="3297884"/>
            <a:ext cx="370768" cy="370768"/>
          </a:xfrm>
          <a:prstGeom prst="rect">
            <a:avLst/>
          </a:prstGeom>
        </p:spPr>
      </p:pic>
      <p:pic>
        <p:nvPicPr>
          <p:cNvPr id="4966" name="Picture 4965">
            <a:extLst>
              <a:ext uri="{FF2B5EF4-FFF2-40B4-BE49-F238E27FC236}">
                <a16:creationId xmlns:a16="http://schemas.microsoft.com/office/drawing/2014/main" id="{E7254302-1182-A8EA-9179-4AA98D123CEA}"/>
              </a:ext>
            </a:extLst>
          </p:cNvPr>
          <p:cNvPicPr>
            <a:picLocks noChangeAspect="1"/>
          </p:cNvPicPr>
          <p:nvPr/>
        </p:nvPicPr>
        <p:blipFill rotWithShape="1">
          <a:blip r:embed="rId20"/>
          <a:srcRect l="26778" t="20576" r="27046" b="17805"/>
          <a:stretch/>
        </p:blipFill>
        <p:spPr>
          <a:xfrm rot="1787896">
            <a:off x="7222326" y="2693943"/>
            <a:ext cx="194041" cy="258932"/>
          </a:xfrm>
          <a:prstGeom prst="rect">
            <a:avLst/>
          </a:prstGeom>
        </p:spPr>
      </p:pic>
      <p:sp>
        <p:nvSpPr>
          <p:cNvPr id="4976" name="TextBox 4975">
            <a:extLst>
              <a:ext uri="{FF2B5EF4-FFF2-40B4-BE49-F238E27FC236}">
                <a16:creationId xmlns:a16="http://schemas.microsoft.com/office/drawing/2014/main" id="{C35ECAF5-760E-6776-712B-38328D8F5864}"/>
              </a:ext>
            </a:extLst>
          </p:cNvPr>
          <p:cNvSpPr txBox="1"/>
          <p:nvPr/>
        </p:nvSpPr>
        <p:spPr>
          <a:xfrm rot="1710433">
            <a:off x="6789869" y="2903050"/>
            <a:ext cx="786024" cy="230832"/>
          </a:xfrm>
          <a:prstGeom prst="rect">
            <a:avLst/>
          </a:prstGeom>
          <a:noFill/>
        </p:spPr>
        <p:txBody>
          <a:bodyPr wrap="square" rtlCol="0">
            <a:spAutoFit/>
          </a:bodyPr>
          <a:lstStyle/>
          <a:p>
            <a:pPr algn="ctr"/>
            <a:r>
              <a:rPr lang="en-US" sz="900" dirty="0">
                <a:latin typeface="Poppins" panose="00000500000000000000" pitchFamily="2" charset="0"/>
                <a:cs typeface="Poppins" panose="00000500000000000000" pitchFamily="2" charset="0"/>
              </a:rPr>
              <a:t>Refused </a:t>
            </a:r>
          </a:p>
        </p:txBody>
      </p:sp>
      <p:pic>
        <p:nvPicPr>
          <p:cNvPr id="4995" name="Graphic 4994" descr="Database with solid fill">
            <a:extLst>
              <a:ext uri="{FF2B5EF4-FFF2-40B4-BE49-F238E27FC236}">
                <a16:creationId xmlns:a16="http://schemas.microsoft.com/office/drawing/2014/main" id="{F98E8E5C-6F4E-DB8E-ECD2-3A76FB0A55E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56548" y="3831823"/>
            <a:ext cx="565237" cy="565237"/>
          </a:xfrm>
          <a:prstGeom prst="rect">
            <a:avLst/>
          </a:prstGeom>
        </p:spPr>
      </p:pic>
      <p:cxnSp>
        <p:nvCxnSpPr>
          <p:cNvPr id="5002" name="Straight Arrow Connector 5001">
            <a:extLst>
              <a:ext uri="{FF2B5EF4-FFF2-40B4-BE49-F238E27FC236}">
                <a16:creationId xmlns:a16="http://schemas.microsoft.com/office/drawing/2014/main" id="{9DC1BFC8-A9F4-E0B4-E2AC-37A2644EB0A5}"/>
              </a:ext>
            </a:extLst>
          </p:cNvPr>
          <p:cNvCxnSpPr>
            <a:cxnSpLocks/>
          </p:cNvCxnSpPr>
          <p:nvPr/>
        </p:nvCxnSpPr>
        <p:spPr>
          <a:xfrm flipV="1">
            <a:off x="5188889" y="3412523"/>
            <a:ext cx="7200" cy="4273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2" name="Group 1041">
            <a:extLst>
              <a:ext uri="{FF2B5EF4-FFF2-40B4-BE49-F238E27FC236}">
                <a16:creationId xmlns:a16="http://schemas.microsoft.com/office/drawing/2014/main" id="{B4FC9423-D139-F47C-DFFF-CB340532314B}"/>
              </a:ext>
            </a:extLst>
          </p:cNvPr>
          <p:cNvGrpSpPr/>
          <p:nvPr/>
        </p:nvGrpSpPr>
        <p:grpSpPr>
          <a:xfrm>
            <a:off x="3088641" y="3812289"/>
            <a:ext cx="826882" cy="846381"/>
            <a:chOff x="2652222" y="3812289"/>
            <a:chExt cx="826882" cy="846381"/>
          </a:xfrm>
        </p:grpSpPr>
        <p:sp>
          <p:nvSpPr>
            <p:cNvPr id="12" name="TextBox 11">
              <a:extLst>
                <a:ext uri="{FF2B5EF4-FFF2-40B4-BE49-F238E27FC236}">
                  <a16:creationId xmlns:a16="http://schemas.microsoft.com/office/drawing/2014/main" id="{10AD57DC-8C59-1B4F-B0D1-718A8495D0A4}"/>
                </a:ext>
              </a:extLst>
            </p:cNvPr>
            <p:cNvSpPr txBox="1"/>
            <p:nvPr/>
          </p:nvSpPr>
          <p:spPr>
            <a:xfrm>
              <a:off x="2652222" y="4397060"/>
              <a:ext cx="826882" cy="261610"/>
            </a:xfrm>
            <a:prstGeom prst="rect">
              <a:avLst/>
            </a:prstGeom>
            <a:noFill/>
          </p:spPr>
          <p:txBody>
            <a:bodyPr wrap="square" rtlCol="0">
              <a:spAutoFit/>
            </a:bodyPr>
            <a:lstStyle/>
            <a:p>
              <a:pPr algn="ctr"/>
              <a:r>
                <a:rPr lang="en-US" sz="1100" dirty="0">
                  <a:latin typeface="Poppins" panose="00000500000000000000" pitchFamily="2" charset="0"/>
                  <a:cs typeface="Poppins" panose="00000500000000000000" pitchFamily="2" charset="0"/>
                </a:rPr>
                <a:t>Gateway</a:t>
              </a:r>
            </a:p>
          </p:txBody>
        </p:sp>
        <p:pic>
          <p:nvPicPr>
            <p:cNvPr id="5010" name="Picture 5009">
              <a:extLst>
                <a:ext uri="{FF2B5EF4-FFF2-40B4-BE49-F238E27FC236}">
                  <a16:creationId xmlns:a16="http://schemas.microsoft.com/office/drawing/2014/main" id="{51C31037-C3CC-65A4-B986-DDE7A45ACBFF}"/>
                </a:ext>
              </a:extLst>
            </p:cNvPr>
            <p:cNvPicPr>
              <a:picLocks noChangeAspect="1"/>
            </p:cNvPicPr>
            <p:nvPr/>
          </p:nvPicPr>
          <p:blipFill rotWithShape="1">
            <a:blip r:embed="rId23"/>
            <a:srcRect l="19202" t="12847" r="16697" b="19885"/>
            <a:stretch/>
          </p:blipFill>
          <p:spPr>
            <a:xfrm>
              <a:off x="2786786" y="3812289"/>
              <a:ext cx="557755" cy="585301"/>
            </a:xfrm>
            <a:prstGeom prst="rect">
              <a:avLst/>
            </a:prstGeom>
          </p:spPr>
        </p:pic>
      </p:grpSp>
      <p:pic>
        <p:nvPicPr>
          <p:cNvPr id="5011" name="Picture 5010">
            <a:extLst>
              <a:ext uri="{FF2B5EF4-FFF2-40B4-BE49-F238E27FC236}">
                <a16:creationId xmlns:a16="http://schemas.microsoft.com/office/drawing/2014/main" id="{8238F7AC-E0F3-8795-C7A6-BA57962AD699}"/>
              </a:ext>
            </a:extLst>
          </p:cNvPr>
          <p:cNvPicPr>
            <a:picLocks noChangeAspect="1"/>
          </p:cNvPicPr>
          <p:nvPr/>
        </p:nvPicPr>
        <p:blipFill rotWithShape="1">
          <a:blip r:embed="rId24">
            <a:extLst>
              <a:ext uri="{BEBA8EAE-BF5A-486C-A8C5-ECC9F3942E4B}">
                <a14:imgProps xmlns:a14="http://schemas.microsoft.com/office/drawing/2010/main">
                  <a14:imgLayer r:embed="rId25">
                    <a14:imgEffect>
                      <a14:sharpenSoften amount="100000"/>
                    </a14:imgEffect>
                    <a14:imgEffect>
                      <a14:saturation sat="0"/>
                    </a14:imgEffect>
                    <a14:imgEffect>
                      <a14:brightnessContrast contrast="100000"/>
                    </a14:imgEffect>
                  </a14:imgLayer>
                </a14:imgProps>
              </a:ext>
            </a:extLst>
          </a:blip>
          <a:srcRect l="24317" t="18326" r="24235" b="29070"/>
          <a:stretch/>
        </p:blipFill>
        <p:spPr>
          <a:xfrm>
            <a:off x="375260" y="3790830"/>
            <a:ext cx="413605" cy="422889"/>
          </a:xfrm>
          <a:prstGeom prst="rect">
            <a:avLst/>
          </a:prstGeom>
        </p:spPr>
      </p:pic>
      <p:cxnSp>
        <p:nvCxnSpPr>
          <p:cNvPr id="5016" name="Straight Arrow Connector 5015">
            <a:extLst>
              <a:ext uri="{FF2B5EF4-FFF2-40B4-BE49-F238E27FC236}">
                <a16:creationId xmlns:a16="http://schemas.microsoft.com/office/drawing/2014/main" id="{16837F64-178B-42EE-416E-C9659AAA7196}"/>
              </a:ext>
            </a:extLst>
          </p:cNvPr>
          <p:cNvCxnSpPr>
            <a:cxnSpLocks/>
          </p:cNvCxnSpPr>
          <p:nvPr/>
        </p:nvCxnSpPr>
        <p:spPr>
          <a:xfrm flipH="1">
            <a:off x="3780960" y="4179177"/>
            <a:ext cx="11206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24" name="Group 1023">
            <a:extLst>
              <a:ext uri="{FF2B5EF4-FFF2-40B4-BE49-F238E27FC236}">
                <a16:creationId xmlns:a16="http://schemas.microsoft.com/office/drawing/2014/main" id="{C9E8EAD2-247F-247F-FF3A-3359DB76BEB9}"/>
              </a:ext>
            </a:extLst>
          </p:cNvPr>
          <p:cNvGrpSpPr/>
          <p:nvPr/>
        </p:nvGrpSpPr>
        <p:grpSpPr>
          <a:xfrm>
            <a:off x="3994302" y="3743754"/>
            <a:ext cx="826672" cy="798234"/>
            <a:chOff x="3557883" y="3743754"/>
            <a:chExt cx="826672" cy="798234"/>
          </a:xfrm>
        </p:grpSpPr>
        <p:pic>
          <p:nvPicPr>
            <p:cNvPr id="1028" name="Picture 4" descr="New Feature Icons - Free SVG &amp; PNG New Feature Images - Noun Project">
              <a:extLst>
                <a:ext uri="{FF2B5EF4-FFF2-40B4-BE49-F238E27FC236}">
                  <a16:creationId xmlns:a16="http://schemas.microsoft.com/office/drawing/2014/main" id="{91FB74DE-5B36-82CF-9DD5-36DA2E651A6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09395" y="3743754"/>
              <a:ext cx="491773" cy="491773"/>
            </a:xfrm>
            <a:prstGeom prst="rect">
              <a:avLst/>
            </a:prstGeom>
            <a:noFill/>
            <a:extLst>
              <a:ext uri="{909E8E84-426E-40DD-AFC4-6F175D3DCCD1}">
                <a14:hiddenFill xmlns:a14="http://schemas.microsoft.com/office/drawing/2010/main">
                  <a:solidFill>
                    <a:srgbClr val="FFFFFF"/>
                  </a:solidFill>
                </a14:hiddenFill>
              </a:ext>
            </a:extLst>
          </p:spPr>
        </p:pic>
        <p:sp>
          <p:nvSpPr>
            <p:cNvPr id="5022" name="TextBox 5021">
              <a:extLst>
                <a:ext uri="{FF2B5EF4-FFF2-40B4-BE49-F238E27FC236}">
                  <a16:creationId xmlns:a16="http://schemas.microsoft.com/office/drawing/2014/main" id="{61224D10-1A3E-4989-DBF8-921E7D303A17}"/>
                </a:ext>
              </a:extLst>
            </p:cNvPr>
            <p:cNvSpPr txBox="1"/>
            <p:nvPr/>
          </p:nvSpPr>
          <p:spPr>
            <a:xfrm>
              <a:off x="3557883" y="4172656"/>
              <a:ext cx="826672" cy="369332"/>
            </a:xfrm>
            <a:prstGeom prst="rect">
              <a:avLst/>
            </a:prstGeom>
            <a:noFill/>
          </p:spPr>
          <p:txBody>
            <a:bodyPr wrap="square">
              <a:spAutoFit/>
            </a:bodyPr>
            <a:lstStyle/>
            <a:p>
              <a:pPr algn="ctr"/>
              <a:r>
                <a:rPr lang="en-US" sz="900" dirty="0">
                  <a:latin typeface="Poppins" panose="00000500000000000000" pitchFamily="2" charset="0"/>
                  <a:ea typeface="Arial" panose="020B0604020202020204" pitchFamily="34" charset="0"/>
                  <a:cs typeface="Poppins" panose="00000500000000000000" pitchFamily="2" charset="0"/>
                </a:rPr>
                <a:t>Firmware update</a:t>
              </a:r>
              <a:endParaRPr lang="en-US" sz="900" dirty="0"/>
            </a:p>
          </p:txBody>
        </p:sp>
      </p:grpSp>
      <p:grpSp>
        <p:nvGrpSpPr>
          <p:cNvPr id="1043" name="Group 1042">
            <a:extLst>
              <a:ext uri="{FF2B5EF4-FFF2-40B4-BE49-F238E27FC236}">
                <a16:creationId xmlns:a16="http://schemas.microsoft.com/office/drawing/2014/main" id="{A84B88C0-8626-DC64-20B8-42DD1D625000}"/>
              </a:ext>
            </a:extLst>
          </p:cNvPr>
          <p:cNvGrpSpPr/>
          <p:nvPr/>
        </p:nvGrpSpPr>
        <p:grpSpPr>
          <a:xfrm>
            <a:off x="948374" y="3855342"/>
            <a:ext cx="875760" cy="665199"/>
            <a:chOff x="1250147" y="3286381"/>
            <a:chExt cx="875760" cy="665199"/>
          </a:xfrm>
        </p:grpSpPr>
        <p:pic>
          <p:nvPicPr>
            <p:cNvPr id="1027" name="Picture 1026">
              <a:extLst>
                <a:ext uri="{FF2B5EF4-FFF2-40B4-BE49-F238E27FC236}">
                  <a16:creationId xmlns:a16="http://schemas.microsoft.com/office/drawing/2014/main" id="{4E98E814-68A8-1267-3950-846608E2B17C}"/>
                </a:ext>
              </a:extLst>
            </p:cNvPr>
            <p:cNvPicPr>
              <a:picLocks noChangeAspect="1"/>
            </p:cNvPicPr>
            <p:nvPr/>
          </p:nvPicPr>
          <p:blipFill rotWithShape="1">
            <a:blip r:embed="rId27">
              <a:extLst>
                <a:ext uri="{BEBA8EAE-BF5A-486C-A8C5-ECC9F3942E4B}">
                  <a14:imgProps xmlns:a14="http://schemas.microsoft.com/office/drawing/2010/main">
                    <a14:imgLayer r:embed="rId28">
                      <a14:imgEffect>
                        <a14:saturation sat="0"/>
                      </a14:imgEffect>
                      <a14:imgEffect>
                        <a14:brightnessContrast contrast="100000"/>
                      </a14:imgEffect>
                    </a14:imgLayer>
                  </a14:imgProps>
                </a:ext>
              </a:extLst>
            </a:blip>
            <a:srcRect l="12083" t="20857" r="11072" b="29478"/>
            <a:stretch/>
          </p:blipFill>
          <p:spPr>
            <a:xfrm>
              <a:off x="1500247" y="3286381"/>
              <a:ext cx="390859" cy="272820"/>
            </a:xfrm>
            <a:prstGeom prst="rect">
              <a:avLst/>
            </a:prstGeom>
          </p:spPr>
        </p:pic>
        <p:sp>
          <p:nvSpPr>
            <p:cNvPr id="1029" name="TextBox 1028">
              <a:extLst>
                <a:ext uri="{FF2B5EF4-FFF2-40B4-BE49-F238E27FC236}">
                  <a16:creationId xmlns:a16="http://schemas.microsoft.com/office/drawing/2014/main" id="{DC365E15-AE5C-FC65-FFAD-77EB10B39123}"/>
                </a:ext>
              </a:extLst>
            </p:cNvPr>
            <p:cNvSpPr txBox="1"/>
            <p:nvPr/>
          </p:nvSpPr>
          <p:spPr>
            <a:xfrm>
              <a:off x="1250147" y="3613026"/>
              <a:ext cx="875760" cy="338554"/>
            </a:xfrm>
            <a:prstGeom prst="rect">
              <a:avLst/>
            </a:prstGeom>
            <a:noFill/>
          </p:spPr>
          <p:txBody>
            <a:bodyPr wrap="square" rtlCol="0">
              <a:spAutoFit/>
            </a:bodyPr>
            <a:lstStyle/>
            <a:p>
              <a:pPr algn="ctr"/>
              <a:r>
                <a:rPr lang="en-US" sz="800" dirty="0">
                  <a:latin typeface="Poppins" panose="00000500000000000000" pitchFamily="2" charset="0"/>
                  <a:cs typeface="Poppins" panose="00000500000000000000" pitchFamily="2" charset="0"/>
                </a:rPr>
                <a:t>Flashing Firmware</a:t>
              </a:r>
            </a:p>
          </p:txBody>
        </p:sp>
      </p:grpSp>
      <p:cxnSp>
        <p:nvCxnSpPr>
          <p:cNvPr id="1030" name="Straight Arrow Connector 1029">
            <a:extLst>
              <a:ext uri="{FF2B5EF4-FFF2-40B4-BE49-F238E27FC236}">
                <a16:creationId xmlns:a16="http://schemas.microsoft.com/office/drawing/2014/main" id="{8FBACE14-EE9D-228E-0B25-CE5A2559B624}"/>
              </a:ext>
            </a:extLst>
          </p:cNvPr>
          <p:cNvCxnSpPr>
            <a:cxnSpLocks/>
          </p:cNvCxnSpPr>
          <p:nvPr/>
        </p:nvCxnSpPr>
        <p:spPr>
          <a:xfrm flipH="1">
            <a:off x="2378847" y="4172656"/>
            <a:ext cx="8593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5" name="Straight Arrow Connector 1044">
            <a:extLst>
              <a:ext uri="{FF2B5EF4-FFF2-40B4-BE49-F238E27FC236}">
                <a16:creationId xmlns:a16="http://schemas.microsoft.com/office/drawing/2014/main" id="{F3CA7C71-C69E-4A1A-5B9D-ED1A47C57B40}"/>
              </a:ext>
            </a:extLst>
          </p:cNvPr>
          <p:cNvCxnSpPr>
            <a:cxnSpLocks/>
          </p:cNvCxnSpPr>
          <p:nvPr/>
        </p:nvCxnSpPr>
        <p:spPr>
          <a:xfrm flipH="1">
            <a:off x="940377" y="4168458"/>
            <a:ext cx="899659" cy="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52" name="Picture 1051" descr="A black background with a black square&#10;&#10;Description automatically generated with medium confidence">
            <a:extLst>
              <a:ext uri="{FF2B5EF4-FFF2-40B4-BE49-F238E27FC236}">
                <a16:creationId xmlns:a16="http://schemas.microsoft.com/office/drawing/2014/main" id="{28776AF8-159D-17F5-071D-9B159F2B360D}"/>
              </a:ext>
            </a:extLst>
          </p:cNvPr>
          <p:cNvPicPr>
            <a:picLocks noChangeAspect="1"/>
          </p:cNvPicPr>
          <p:nvPr/>
        </p:nvPicPr>
        <p:blipFill>
          <a:blip r:embed="rId29"/>
          <a:stretch>
            <a:fillRect/>
          </a:stretch>
        </p:blipFill>
        <p:spPr>
          <a:xfrm>
            <a:off x="1718884" y="3768793"/>
            <a:ext cx="818647" cy="820768"/>
          </a:xfrm>
          <a:prstGeom prst="rect">
            <a:avLst/>
          </a:prstGeom>
        </p:spPr>
      </p:pic>
      <p:sp>
        <p:nvSpPr>
          <p:cNvPr id="1054" name="TextBox 1053">
            <a:extLst>
              <a:ext uri="{FF2B5EF4-FFF2-40B4-BE49-F238E27FC236}">
                <a16:creationId xmlns:a16="http://schemas.microsoft.com/office/drawing/2014/main" id="{CF170345-D664-778C-B998-9F8FE6B16A7D}"/>
              </a:ext>
            </a:extLst>
          </p:cNvPr>
          <p:cNvSpPr txBox="1"/>
          <p:nvPr/>
        </p:nvSpPr>
        <p:spPr>
          <a:xfrm>
            <a:off x="1641985" y="4398128"/>
            <a:ext cx="981727" cy="261610"/>
          </a:xfrm>
          <a:prstGeom prst="rect">
            <a:avLst/>
          </a:prstGeom>
          <a:noFill/>
        </p:spPr>
        <p:txBody>
          <a:bodyPr wrap="square" rtlCol="0">
            <a:spAutoFit/>
          </a:bodyPr>
          <a:lstStyle/>
          <a:p>
            <a:pPr algn="ctr"/>
            <a:r>
              <a:rPr lang="en-US" sz="1100" dirty="0">
                <a:latin typeface="Poppins" panose="00000500000000000000" pitchFamily="2" charset="0"/>
                <a:cs typeface="Poppins" panose="00000500000000000000" pitchFamily="2" charset="0"/>
              </a:rPr>
              <a:t>Bootloader</a:t>
            </a:r>
          </a:p>
        </p:txBody>
      </p:sp>
      <p:pic>
        <p:nvPicPr>
          <p:cNvPr id="5026" name="Picture 5025" descr="A hand holding a paper&#10;&#10;Description automatically generated">
            <a:extLst>
              <a:ext uri="{FF2B5EF4-FFF2-40B4-BE49-F238E27FC236}">
                <a16:creationId xmlns:a16="http://schemas.microsoft.com/office/drawing/2014/main" id="{34983F97-09F1-4442-4278-E46D8E7E0573}"/>
              </a:ext>
            </a:extLst>
          </p:cNvPr>
          <p:cNvPicPr>
            <a:picLocks noChangeAspect="1"/>
          </p:cNvPicPr>
          <p:nvPr/>
        </p:nvPicPr>
        <p:blipFill>
          <a:blip r:embed="rId30">
            <a:extLst>
              <a:ext uri="{BEBA8EAE-BF5A-486C-A8C5-ECC9F3942E4B}">
                <a14:imgProps xmlns:a14="http://schemas.microsoft.com/office/drawing/2010/main">
                  <a14:imgLayer r:embed="rId31">
                    <a14:imgEffect>
                      <a14:saturation sat="0"/>
                    </a14:imgEffect>
                    <a14:imgEffect>
                      <a14:brightnessContrast contrast="100000"/>
                    </a14:imgEffect>
                  </a14:imgLayer>
                </a14:imgProps>
              </a:ext>
            </a:extLst>
          </a:blip>
          <a:stretch>
            <a:fillRect/>
          </a:stretch>
        </p:blipFill>
        <p:spPr>
          <a:xfrm rot="1681212">
            <a:off x="1781326" y="2709729"/>
            <a:ext cx="406065" cy="407117"/>
          </a:xfrm>
          <a:prstGeom prst="rect">
            <a:avLst/>
          </a:prstGeom>
        </p:spPr>
      </p:pic>
      <p:sp>
        <p:nvSpPr>
          <p:cNvPr id="5027" name="TextBox 5026">
            <a:extLst>
              <a:ext uri="{FF2B5EF4-FFF2-40B4-BE49-F238E27FC236}">
                <a16:creationId xmlns:a16="http://schemas.microsoft.com/office/drawing/2014/main" id="{BFF21D86-3BFB-1AF9-8B14-B6302F384D5B}"/>
              </a:ext>
            </a:extLst>
          </p:cNvPr>
          <p:cNvSpPr txBox="1"/>
          <p:nvPr/>
        </p:nvSpPr>
        <p:spPr>
          <a:xfrm rot="1441725">
            <a:off x="1509824" y="3069438"/>
            <a:ext cx="684598" cy="215444"/>
          </a:xfrm>
          <a:prstGeom prst="rect">
            <a:avLst/>
          </a:prstGeom>
          <a:noFill/>
        </p:spPr>
        <p:txBody>
          <a:bodyPr wrap="square" rtlCol="0">
            <a:spAutoFit/>
          </a:bodyPr>
          <a:lstStyle/>
          <a:p>
            <a:pPr algn="ctr"/>
            <a:r>
              <a:rPr lang="en-US" sz="800" b="0" i="0" dirty="0">
                <a:solidFill>
                  <a:srgbClr val="000000"/>
                </a:solidFill>
                <a:effectLst/>
                <a:latin typeface="Poppins" panose="00000500000000000000" pitchFamily="2" charset="0"/>
                <a:ea typeface="Arial" panose="020B0604020202020204" pitchFamily="34" charset="0"/>
                <a:cs typeface="Poppins" panose="00000500000000000000" pitchFamily="2" charset="0"/>
              </a:rPr>
              <a:t>Request</a:t>
            </a:r>
            <a:endParaRPr lang="en-US" sz="800" dirty="0">
              <a:effectLst/>
              <a:latin typeface="Poppins" panose="00000500000000000000" pitchFamily="2" charset="0"/>
              <a:cs typeface="Poppins" panose="00000500000000000000" pitchFamily="2" charset="0"/>
            </a:endParaRPr>
          </a:p>
        </p:txBody>
      </p:sp>
      <p:pic>
        <p:nvPicPr>
          <p:cNvPr id="5028" name="Picture 6">
            <a:extLst>
              <a:ext uri="{FF2B5EF4-FFF2-40B4-BE49-F238E27FC236}">
                <a16:creationId xmlns:a16="http://schemas.microsoft.com/office/drawing/2014/main" id="{C71CFDBD-CADD-D46B-30AD-C3C657C3394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33385" y="3359575"/>
            <a:ext cx="489895" cy="489895"/>
          </a:xfrm>
          <a:prstGeom prst="rect">
            <a:avLst/>
          </a:prstGeom>
          <a:noFill/>
          <a:extLst>
            <a:ext uri="{909E8E84-426E-40DD-AFC4-6F175D3DCCD1}">
              <a14:hiddenFill xmlns:a14="http://schemas.microsoft.com/office/drawing/2010/main">
                <a:solidFill>
                  <a:srgbClr val="FFFFFF"/>
                </a:solidFill>
              </a14:hiddenFill>
            </a:ext>
          </a:extLst>
        </p:spPr>
      </p:pic>
      <p:sp>
        <p:nvSpPr>
          <p:cNvPr id="5029" name="TextBox 5028">
            <a:extLst>
              <a:ext uri="{FF2B5EF4-FFF2-40B4-BE49-F238E27FC236}">
                <a16:creationId xmlns:a16="http://schemas.microsoft.com/office/drawing/2014/main" id="{C91D794D-34BF-D478-2909-5D1325219D0D}"/>
              </a:ext>
            </a:extLst>
          </p:cNvPr>
          <p:cNvSpPr txBox="1"/>
          <p:nvPr/>
        </p:nvSpPr>
        <p:spPr>
          <a:xfrm flipH="1">
            <a:off x="5062629" y="3678636"/>
            <a:ext cx="810703" cy="215444"/>
          </a:xfrm>
          <a:prstGeom prst="rect">
            <a:avLst/>
          </a:prstGeom>
          <a:noFill/>
        </p:spPr>
        <p:txBody>
          <a:bodyPr wrap="square" rtlCol="0">
            <a:spAutoFit/>
          </a:bodyPr>
          <a:lstStyle/>
          <a:p>
            <a:pPr algn="ctr"/>
            <a:r>
              <a:rPr lang="en-US" sz="800" b="0" i="0" dirty="0">
                <a:solidFill>
                  <a:srgbClr val="000000"/>
                </a:solidFill>
                <a:effectLst/>
                <a:latin typeface="Poppins" panose="00000500000000000000" pitchFamily="2" charset="0"/>
                <a:ea typeface="Arial" panose="020B0604020202020204" pitchFamily="34" charset="0"/>
                <a:cs typeface="Poppins" panose="00000500000000000000" pitchFamily="2" charset="0"/>
              </a:rPr>
              <a:t>Response</a:t>
            </a:r>
            <a:endParaRPr lang="en-US" sz="800" dirty="0">
              <a:effectLst/>
              <a:latin typeface="Poppins" panose="00000500000000000000" pitchFamily="2" charset="0"/>
              <a:cs typeface="Poppins" panose="00000500000000000000" pitchFamily="2" charset="0"/>
            </a:endParaRPr>
          </a:p>
        </p:txBody>
      </p:sp>
      <p:cxnSp>
        <p:nvCxnSpPr>
          <p:cNvPr id="5032" name="Straight Arrow Connector 5031">
            <a:extLst>
              <a:ext uri="{FF2B5EF4-FFF2-40B4-BE49-F238E27FC236}">
                <a16:creationId xmlns:a16="http://schemas.microsoft.com/office/drawing/2014/main" id="{15714EBE-835F-C3A9-3CAF-14C1581A5A3F}"/>
              </a:ext>
            </a:extLst>
          </p:cNvPr>
          <p:cNvCxnSpPr>
            <a:cxnSpLocks/>
          </p:cNvCxnSpPr>
          <p:nvPr/>
        </p:nvCxnSpPr>
        <p:spPr>
          <a:xfrm rot="10800000">
            <a:off x="1136521" y="2963616"/>
            <a:ext cx="1382609" cy="440892"/>
          </a:xfrm>
          <a:prstGeom prst="bentConnector3">
            <a:avLst>
              <a:gd name="adj1" fmla="val 10015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321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4877"/>
                                        </p:tgtEl>
                                        <p:attrNameLst>
                                          <p:attrName>style.visibility</p:attrName>
                                        </p:attrNameLst>
                                      </p:cBhvr>
                                      <p:to>
                                        <p:strVal val="visible"/>
                                      </p:to>
                                    </p:set>
                                    <p:animEffect transition="in" filter="fade">
                                      <p:cBhvr>
                                        <p:cTn id="13" dur="500"/>
                                        <p:tgtEl>
                                          <p:spTgt spid="4877"/>
                                        </p:tgtEl>
                                      </p:cBhvr>
                                    </p:animEffect>
                                  </p:childTnLst>
                                </p:cTn>
                              </p:par>
                              <p:par>
                                <p:cTn id="14" presetID="10" presetClass="entr" presetSubtype="0" fill="hold" nodeType="withEffect">
                                  <p:stCondLst>
                                    <p:cond delay="0"/>
                                  </p:stCondLst>
                                  <p:childTnLst>
                                    <p:set>
                                      <p:cBhvr>
                                        <p:cTn id="15" dur="1" fill="hold">
                                          <p:stCondLst>
                                            <p:cond delay="0"/>
                                          </p:stCondLst>
                                        </p:cTn>
                                        <p:tgtEl>
                                          <p:spTgt spid="4879"/>
                                        </p:tgtEl>
                                        <p:attrNameLst>
                                          <p:attrName>style.visibility</p:attrName>
                                        </p:attrNameLst>
                                      </p:cBhvr>
                                      <p:to>
                                        <p:strVal val="visible"/>
                                      </p:to>
                                    </p:set>
                                    <p:animEffect transition="in" filter="fade">
                                      <p:cBhvr>
                                        <p:cTn id="16" dur="500"/>
                                        <p:tgtEl>
                                          <p:spTgt spid="4879"/>
                                        </p:tgtEl>
                                      </p:cBhvr>
                                    </p:animEffect>
                                  </p:childTnLst>
                                </p:cTn>
                              </p:par>
                              <p:par>
                                <p:cTn id="17" presetID="10" presetClass="entr" presetSubtype="0" fill="hold" nodeType="withEffect">
                                  <p:stCondLst>
                                    <p:cond delay="0"/>
                                  </p:stCondLst>
                                  <p:childTnLst>
                                    <p:set>
                                      <p:cBhvr>
                                        <p:cTn id="18" dur="1" fill="hold">
                                          <p:stCondLst>
                                            <p:cond delay="0"/>
                                          </p:stCondLst>
                                        </p:cTn>
                                        <p:tgtEl>
                                          <p:spTgt spid="4885"/>
                                        </p:tgtEl>
                                        <p:attrNameLst>
                                          <p:attrName>style.visibility</p:attrName>
                                        </p:attrNameLst>
                                      </p:cBhvr>
                                      <p:to>
                                        <p:strVal val="visible"/>
                                      </p:to>
                                    </p:set>
                                    <p:animEffect transition="in" filter="fade">
                                      <p:cBhvr>
                                        <p:cTn id="19" dur="500"/>
                                        <p:tgtEl>
                                          <p:spTgt spid="4885"/>
                                        </p:tgtEl>
                                      </p:cBhvr>
                                    </p:animEffect>
                                  </p:childTnLst>
                                </p:cTn>
                              </p:par>
                              <p:par>
                                <p:cTn id="20" presetID="10" presetClass="entr" presetSubtype="0" fill="hold" nodeType="withEffect">
                                  <p:stCondLst>
                                    <p:cond delay="0"/>
                                  </p:stCondLst>
                                  <p:childTnLst>
                                    <p:set>
                                      <p:cBhvr>
                                        <p:cTn id="21" dur="1" fill="hold">
                                          <p:stCondLst>
                                            <p:cond delay="0"/>
                                          </p:stCondLst>
                                        </p:cTn>
                                        <p:tgtEl>
                                          <p:spTgt spid="4887"/>
                                        </p:tgtEl>
                                        <p:attrNameLst>
                                          <p:attrName>style.visibility</p:attrName>
                                        </p:attrNameLst>
                                      </p:cBhvr>
                                      <p:to>
                                        <p:strVal val="visible"/>
                                      </p:to>
                                    </p:set>
                                    <p:animEffect transition="in" filter="fade">
                                      <p:cBhvr>
                                        <p:cTn id="22" dur="500"/>
                                        <p:tgtEl>
                                          <p:spTgt spid="4887"/>
                                        </p:tgtEl>
                                      </p:cBhvr>
                                    </p:animEffect>
                                  </p:childTnLst>
                                </p:cTn>
                              </p:par>
                              <p:par>
                                <p:cTn id="23" presetID="10" presetClass="entr" presetSubtype="0" fill="hold" nodeType="withEffect">
                                  <p:stCondLst>
                                    <p:cond delay="0"/>
                                  </p:stCondLst>
                                  <p:childTnLst>
                                    <p:set>
                                      <p:cBhvr>
                                        <p:cTn id="24" dur="1" fill="hold">
                                          <p:stCondLst>
                                            <p:cond delay="0"/>
                                          </p:stCondLst>
                                        </p:cTn>
                                        <p:tgtEl>
                                          <p:spTgt spid="4891"/>
                                        </p:tgtEl>
                                        <p:attrNameLst>
                                          <p:attrName>style.visibility</p:attrName>
                                        </p:attrNameLst>
                                      </p:cBhvr>
                                      <p:to>
                                        <p:strVal val="visible"/>
                                      </p:to>
                                    </p:set>
                                    <p:animEffect transition="in" filter="fade">
                                      <p:cBhvr>
                                        <p:cTn id="25" dur="500"/>
                                        <p:tgtEl>
                                          <p:spTgt spid="4891"/>
                                        </p:tgtEl>
                                      </p:cBhvr>
                                    </p:animEffect>
                                  </p:childTnLst>
                                </p:cTn>
                              </p:par>
                              <p:par>
                                <p:cTn id="26" presetID="10" presetClass="entr" presetSubtype="0" fill="hold" nodeType="withEffect">
                                  <p:stCondLst>
                                    <p:cond delay="0"/>
                                  </p:stCondLst>
                                  <p:childTnLst>
                                    <p:set>
                                      <p:cBhvr>
                                        <p:cTn id="27" dur="1" fill="hold">
                                          <p:stCondLst>
                                            <p:cond delay="0"/>
                                          </p:stCondLst>
                                        </p:cTn>
                                        <p:tgtEl>
                                          <p:spTgt spid="4894"/>
                                        </p:tgtEl>
                                        <p:attrNameLst>
                                          <p:attrName>style.visibility</p:attrName>
                                        </p:attrNameLst>
                                      </p:cBhvr>
                                      <p:to>
                                        <p:strVal val="visible"/>
                                      </p:to>
                                    </p:set>
                                    <p:animEffect transition="in" filter="fade">
                                      <p:cBhvr>
                                        <p:cTn id="28" dur="500"/>
                                        <p:tgtEl>
                                          <p:spTgt spid="489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66"/>
                                        </p:tgtEl>
                                        <p:attrNameLst>
                                          <p:attrName>style.visibility</p:attrName>
                                        </p:attrNameLst>
                                      </p:cBhvr>
                                      <p:to>
                                        <p:strVal val="visible"/>
                                      </p:to>
                                    </p:set>
                                    <p:animEffect transition="in" filter="fade">
                                      <p:cBhvr>
                                        <p:cTn id="39" dur="500"/>
                                        <p:tgtEl>
                                          <p:spTgt spid="496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76"/>
                                        </p:tgtEl>
                                        <p:attrNameLst>
                                          <p:attrName>style.visibility</p:attrName>
                                        </p:attrNameLst>
                                      </p:cBhvr>
                                      <p:to>
                                        <p:strVal val="visible"/>
                                      </p:to>
                                    </p:set>
                                    <p:animEffect transition="in" filter="fade">
                                      <p:cBhvr>
                                        <p:cTn id="42" dur="500"/>
                                        <p:tgtEl>
                                          <p:spTgt spid="4976"/>
                                        </p:tgtEl>
                                      </p:cBhvr>
                                    </p:animEffect>
                                  </p:childTnLst>
                                </p:cTn>
                              </p:par>
                              <p:par>
                                <p:cTn id="43" presetID="10" presetClass="entr" presetSubtype="0" fill="hold" nodeType="withEffect">
                                  <p:stCondLst>
                                    <p:cond delay="0"/>
                                  </p:stCondLst>
                                  <p:childTnLst>
                                    <p:set>
                                      <p:cBhvr>
                                        <p:cTn id="44" dur="1" fill="hold">
                                          <p:stCondLst>
                                            <p:cond delay="0"/>
                                          </p:stCondLst>
                                        </p:cTn>
                                        <p:tgtEl>
                                          <p:spTgt spid="4954"/>
                                        </p:tgtEl>
                                        <p:attrNameLst>
                                          <p:attrName>style.visibility</p:attrName>
                                        </p:attrNameLst>
                                      </p:cBhvr>
                                      <p:to>
                                        <p:strVal val="visible"/>
                                      </p:to>
                                    </p:set>
                                    <p:animEffect transition="in" filter="fade">
                                      <p:cBhvr>
                                        <p:cTn id="45" dur="500"/>
                                        <p:tgtEl>
                                          <p:spTgt spid="49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4963"/>
                                        </p:tgtEl>
                                        <p:attrNameLst>
                                          <p:attrName>style.visibility</p:attrName>
                                        </p:attrNameLst>
                                      </p:cBhvr>
                                      <p:to>
                                        <p:strVal val="visible"/>
                                      </p:to>
                                    </p:set>
                                    <p:animEffect transition="in" filter="fade">
                                      <p:cBhvr>
                                        <p:cTn id="53" dur="500"/>
                                        <p:tgtEl>
                                          <p:spTgt spid="496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990"/>
                                        </p:tgtEl>
                                        <p:attrNameLst>
                                          <p:attrName>style.visibility</p:attrName>
                                        </p:attrNameLst>
                                      </p:cBhvr>
                                      <p:to>
                                        <p:strVal val="visible"/>
                                      </p:to>
                                    </p:set>
                                    <p:animEffect transition="in" filter="fade">
                                      <p:cBhvr>
                                        <p:cTn id="58" dur="500"/>
                                        <p:tgtEl>
                                          <p:spTgt spid="4990"/>
                                        </p:tgtEl>
                                      </p:cBhvr>
                                    </p:animEffect>
                                  </p:childTnLst>
                                </p:cTn>
                              </p:par>
                              <p:par>
                                <p:cTn id="59" presetID="10" presetClass="entr" presetSubtype="0" fill="hold" nodeType="withEffect">
                                  <p:stCondLst>
                                    <p:cond delay="0"/>
                                  </p:stCondLst>
                                  <p:childTnLst>
                                    <p:set>
                                      <p:cBhvr>
                                        <p:cTn id="60" dur="1" fill="hold">
                                          <p:stCondLst>
                                            <p:cond delay="0"/>
                                          </p:stCondLst>
                                        </p:cTn>
                                        <p:tgtEl>
                                          <p:spTgt spid="4953"/>
                                        </p:tgtEl>
                                        <p:attrNameLst>
                                          <p:attrName>style.visibility</p:attrName>
                                        </p:attrNameLst>
                                      </p:cBhvr>
                                      <p:to>
                                        <p:strVal val="visible"/>
                                      </p:to>
                                    </p:set>
                                    <p:animEffect transition="in" filter="fade">
                                      <p:cBhvr>
                                        <p:cTn id="61" dur="500"/>
                                        <p:tgtEl>
                                          <p:spTgt spid="49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4906"/>
                                        </p:tgtEl>
                                        <p:attrNameLst>
                                          <p:attrName>style.visibility</p:attrName>
                                        </p:attrNameLst>
                                      </p:cBhvr>
                                      <p:to>
                                        <p:strVal val="visible"/>
                                      </p:to>
                                    </p:set>
                                    <p:animEffect transition="in" filter="fade">
                                      <p:cBhvr>
                                        <p:cTn id="67" dur="500"/>
                                        <p:tgtEl>
                                          <p:spTgt spid="490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008"/>
                                        </p:tgtEl>
                                        <p:attrNameLst>
                                          <p:attrName>style.visibility</p:attrName>
                                        </p:attrNameLst>
                                      </p:cBhvr>
                                      <p:to>
                                        <p:strVal val="visible"/>
                                      </p:to>
                                    </p:set>
                                    <p:animEffect transition="in" filter="fade">
                                      <p:cBhvr>
                                        <p:cTn id="75" dur="500"/>
                                        <p:tgtEl>
                                          <p:spTgt spid="5008"/>
                                        </p:tgtEl>
                                      </p:cBhvr>
                                    </p:animEffect>
                                  </p:childTnLst>
                                </p:cTn>
                              </p:par>
                              <p:par>
                                <p:cTn id="76" presetID="10" presetClass="entr" presetSubtype="0" fill="hold" nodeType="withEffect">
                                  <p:stCondLst>
                                    <p:cond delay="0"/>
                                  </p:stCondLst>
                                  <p:childTnLst>
                                    <p:set>
                                      <p:cBhvr>
                                        <p:cTn id="77" dur="1" fill="hold">
                                          <p:stCondLst>
                                            <p:cond delay="0"/>
                                          </p:stCondLst>
                                        </p:cTn>
                                        <p:tgtEl>
                                          <p:spTgt spid="5002"/>
                                        </p:tgtEl>
                                        <p:attrNameLst>
                                          <p:attrName>style.visibility</p:attrName>
                                        </p:attrNameLst>
                                      </p:cBhvr>
                                      <p:to>
                                        <p:strVal val="visible"/>
                                      </p:to>
                                    </p:set>
                                    <p:animEffect transition="in" filter="fade">
                                      <p:cBhvr>
                                        <p:cTn id="78" dur="500"/>
                                        <p:tgtEl>
                                          <p:spTgt spid="5002"/>
                                        </p:tgtEl>
                                      </p:cBhvr>
                                    </p:animEffect>
                                  </p:childTnLst>
                                </p:cTn>
                              </p:par>
                              <p:par>
                                <p:cTn id="79" presetID="10" presetClass="entr" presetSubtype="0" fill="hold" nodeType="withEffect">
                                  <p:stCondLst>
                                    <p:cond delay="0"/>
                                  </p:stCondLst>
                                  <p:childTnLst>
                                    <p:set>
                                      <p:cBhvr>
                                        <p:cTn id="80" dur="1" fill="hold">
                                          <p:stCondLst>
                                            <p:cond delay="0"/>
                                          </p:stCondLst>
                                        </p:cTn>
                                        <p:tgtEl>
                                          <p:spTgt spid="4995"/>
                                        </p:tgtEl>
                                        <p:attrNameLst>
                                          <p:attrName>style.visibility</p:attrName>
                                        </p:attrNameLst>
                                      </p:cBhvr>
                                      <p:to>
                                        <p:strVal val="visible"/>
                                      </p:to>
                                    </p:set>
                                    <p:animEffect transition="in" filter="fade">
                                      <p:cBhvr>
                                        <p:cTn id="81" dur="500"/>
                                        <p:tgtEl>
                                          <p:spTgt spid="499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024"/>
                                        </p:tgtEl>
                                        <p:attrNameLst>
                                          <p:attrName>style.visibility</p:attrName>
                                        </p:attrNameLst>
                                      </p:cBhvr>
                                      <p:to>
                                        <p:strVal val="visible"/>
                                      </p:to>
                                    </p:set>
                                    <p:animEffect transition="in" filter="fade">
                                      <p:cBhvr>
                                        <p:cTn id="89" dur="500"/>
                                        <p:tgtEl>
                                          <p:spTgt spid="1024"/>
                                        </p:tgtEl>
                                      </p:cBhvr>
                                    </p:animEffect>
                                  </p:childTnLst>
                                </p:cTn>
                              </p:par>
                              <p:par>
                                <p:cTn id="90" presetID="10" presetClass="entr" presetSubtype="0" fill="hold" nodeType="withEffect">
                                  <p:stCondLst>
                                    <p:cond delay="0"/>
                                  </p:stCondLst>
                                  <p:childTnLst>
                                    <p:set>
                                      <p:cBhvr>
                                        <p:cTn id="91" dur="1" fill="hold">
                                          <p:stCondLst>
                                            <p:cond delay="0"/>
                                          </p:stCondLst>
                                        </p:cTn>
                                        <p:tgtEl>
                                          <p:spTgt spid="1042"/>
                                        </p:tgtEl>
                                        <p:attrNameLst>
                                          <p:attrName>style.visibility</p:attrName>
                                        </p:attrNameLst>
                                      </p:cBhvr>
                                      <p:to>
                                        <p:strVal val="visible"/>
                                      </p:to>
                                    </p:set>
                                    <p:animEffect transition="in" filter="fade">
                                      <p:cBhvr>
                                        <p:cTn id="92" dur="500"/>
                                        <p:tgtEl>
                                          <p:spTgt spid="1042"/>
                                        </p:tgtEl>
                                      </p:cBhvr>
                                    </p:animEffect>
                                  </p:childTnLst>
                                </p:cTn>
                              </p:par>
                              <p:par>
                                <p:cTn id="93" presetID="10" presetClass="entr" presetSubtype="0" fill="hold" nodeType="withEffect">
                                  <p:stCondLst>
                                    <p:cond delay="0"/>
                                  </p:stCondLst>
                                  <p:childTnLst>
                                    <p:set>
                                      <p:cBhvr>
                                        <p:cTn id="94" dur="1" fill="hold">
                                          <p:stCondLst>
                                            <p:cond delay="0"/>
                                          </p:stCondLst>
                                        </p:cTn>
                                        <p:tgtEl>
                                          <p:spTgt spid="5016"/>
                                        </p:tgtEl>
                                        <p:attrNameLst>
                                          <p:attrName>style.visibility</p:attrName>
                                        </p:attrNameLst>
                                      </p:cBhvr>
                                      <p:to>
                                        <p:strVal val="visible"/>
                                      </p:to>
                                    </p:set>
                                    <p:animEffect transition="in" filter="fade">
                                      <p:cBhvr>
                                        <p:cTn id="95" dur="500"/>
                                        <p:tgtEl>
                                          <p:spTgt spid="5016"/>
                                        </p:tgtEl>
                                      </p:cBhvr>
                                    </p:animEffect>
                                  </p:childTnLst>
                                </p:cTn>
                              </p:par>
                              <p:par>
                                <p:cTn id="96" presetID="10" presetClass="entr" presetSubtype="0" fill="hold" nodeType="withEffect">
                                  <p:stCondLst>
                                    <p:cond delay="0"/>
                                  </p:stCondLst>
                                  <p:childTnLst>
                                    <p:set>
                                      <p:cBhvr>
                                        <p:cTn id="97" dur="1" fill="hold">
                                          <p:stCondLst>
                                            <p:cond delay="0"/>
                                          </p:stCondLst>
                                        </p:cTn>
                                        <p:tgtEl>
                                          <p:spTgt spid="1030"/>
                                        </p:tgtEl>
                                        <p:attrNameLst>
                                          <p:attrName>style.visibility</p:attrName>
                                        </p:attrNameLst>
                                      </p:cBhvr>
                                      <p:to>
                                        <p:strVal val="visible"/>
                                      </p:to>
                                    </p:set>
                                    <p:animEffect transition="in" filter="fade">
                                      <p:cBhvr>
                                        <p:cTn id="98" dur="500"/>
                                        <p:tgtEl>
                                          <p:spTgt spid="1030"/>
                                        </p:tgtEl>
                                      </p:cBhvr>
                                    </p:animEffect>
                                  </p:childTnLst>
                                </p:cTn>
                              </p:par>
                              <p:par>
                                <p:cTn id="99" presetID="10" presetClass="entr" presetSubtype="0" fill="hold" nodeType="withEffect">
                                  <p:stCondLst>
                                    <p:cond delay="0"/>
                                  </p:stCondLst>
                                  <p:childTnLst>
                                    <p:set>
                                      <p:cBhvr>
                                        <p:cTn id="100" dur="1" fill="hold">
                                          <p:stCondLst>
                                            <p:cond delay="0"/>
                                          </p:stCondLst>
                                        </p:cTn>
                                        <p:tgtEl>
                                          <p:spTgt spid="1052"/>
                                        </p:tgtEl>
                                        <p:attrNameLst>
                                          <p:attrName>style.visibility</p:attrName>
                                        </p:attrNameLst>
                                      </p:cBhvr>
                                      <p:to>
                                        <p:strVal val="visible"/>
                                      </p:to>
                                    </p:set>
                                    <p:animEffect transition="in" filter="fade">
                                      <p:cBhvr>
                                        <p:cTn id="101" dur="500"/>
                                        <p:tgtEl>
                                          <p:spTgt spid="105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54"/>
                                        </p:tgtEl>
                                        <p:attrNameLst>
                                          <p:attrName>style.visibility</p:attrName>
                                        </p:attrNameLst>
                                      </p:cBhvr>
                                      <p:to>
                                        <p:strVal val="visible"/>
                                      </p:to>
                                    </p:set>
                                    <p:animEffect transition="in" filter="fade">
                                      <p:cBhvr>
                                        <p:cTn id="104" dur="500"/>
                                        <p:tgtEl>
                                          <p:spTgt spid="1054"/>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path" presetSubtype="0" accel="50000" decel="50000" fill="hold" nodeType="clickEffect">
                                  <p:stCondLst>
                                    <p:cond delay="0"/>
                                  </p:stCondLst>
                                  <p:childTnLst>
                                    <p:animMotion origin="layout" path="M 0.0007 -0.00155 L -0.17604 -0.00432 " pathEditMode="relative" rAng="0" ptsTypes="AA">
                                      <p:cBhvr>
                                        <p:cTn id="108" dur="2000" fill="hold"/>
                                        <p:tgtEl>
                                          <p:spTgt spid="1024"/>
                                        </p:tgtEl>
                                        <p:attrNameLst>
                                          <p:attrName>ppt_x</p:attrName>
                                          <p:attrName>ppt_y</p:attrName>
                                        </p:attrNameLst>
                                      </p:cBhvr>
                                      <p:rCtr x="-8837" y="-154"/>
                                    </p:animMotion>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5011"/>
                                        </p:tgtEl>
                                        <p:attrNameLst>
                                          <p:attrName>style.visibility</p:attrName>
                                        </p:attrNameLst>
                                      </p:cBhvr>
                                      <p:to>
                                        <p:strVal val="visible"/>
                                      </p:to>
                                    </p:set>
                                    <p:animEffect transition="in" filter="fade">
                                      <p:cBhvr>
                                        <p:cTn id="113" dur="500"/>
                                        <p:tgtEl>
                                          <p:spTgt spid="50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
                                        </p:tgtEl>
                                        <p:attrNameLst>
                                          <p:attrName>style.visibility</p:attrName>
                                        </p:attrNameLst>
                                      </p:cBhvr>
                                      <p:to>
                                        <p:strVal val="visible"/>
                                      </p:to>
                                    </p:set>
                                    <p:animEffect transition="in" filter="fade">
                                      <p:cBhvr>
                                        <p:cTn id="116" dur="500"/>
                                        <p:tgtEl>
                                          <p:spTgt spid="7"/>
                                        </p:tgtEl>
                                      </p:cBhvr>
                                    </p:animEffect>
                                  </p:childTnLst>
                                </p:cTn>
                              </p:par>
                              <p:par>
                                <p:cTn id="117" presetID="10" presetClass="entr" presetSubtype="0" fill="hold" nodeType="withEffect">
                                  <p:stCondLst>
                                    <p:cond delay="0"/>
                                  </p:stCondLst>
                                  <p:childTnLst>
                                    <p:set>
                                      <p:cBhvr>
                                        <p:cTn id="118" dur="1" fill="hold">
                                          <p:stCondLst>
                                            <p:cond delay="0"/>
                                          </p:stCondLst>
                                        </p:cTn>
                                        <p:tgtEl>
                                          <p:spTgt spid="1045"/>
                                        </p:tgtEl>
                                        <p:attrNameLst>
                                          <p:attrName>style.visibility</p:attrName>
                                        </p:attrNameLst>
                                      </p:cBhvr>
                                      <p:to>
                                        <p:strVal val="visible"/>
                                      </p:to>
                                    </p:set>
                                    <p:animEffect transition="in" filter="fade">
                                      <p:cBhvr>
                                        <p:cTn id="119" dur="500"/>
                                        <p:tgtEl>
                                          <p:spTgt spid="1045"/>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1043"/>
                                        </p:tgtEl>
                                        <p:attrNameLst>
                                          <p:attrName>style.visibility</p:attrName>
                                        </p:attrNameLst>
                                      </p:cBhvr>
                                      <p:to>
                                        <p:strVal val="visible"/>
                                      </p:to>
                                    </p:set>
                                    <p:animEffect transition="in" filter="fade">
                                      <p:cBhvr>
                                        <p:cTn id="124" dur="500"/>
                                        <p:tgtEl>
                                          <p:spTgt spid="1043"/>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fade">
                                      <p:cBhvr>
                                        <p:cTn id="129" dur="500"/>
                                        <p:tgtEl>
                                          <p:spTgt spid="17"/>
                                        </p:tgtEl>
                                      </p:cBhvr>
                                    </p:animEffect>
                                  </p:childTnLst>
                                </p:cTn>
                              </p:par>
                              <p:par>
                                <p:cTn id="130" presetID="10" presetClass="entr" presetSubtype="0" fill="hold" nodeType="withEffect">
                                  <p:stCondLst>
                                    <p:cond delay="0"/>
                                  </p:stCondLst>
                                  <p:childTnLst>
                                    <p:set>
                                      <p:cBhvr>
                                        <p:cTn id="131" dur="1" fill="hold">
                                          <p:stCondLst>
                                            <p:cond delay="0"/>
                                          </p:stCondLst>
                                        </p:cTn>
                                        <p:tgtEl>
                                          <p:spTgt spid="4912"/>
                                        </p:tgtEl>
                                        <p:attrNameLst>
                                          <p:attrName>style.visibility</p:attrName>
                                        </p:attrNameLst>
                                      </p:cBhvr>
                                      <p:to>
                                        <p:strVal val="visible"/>
                                      </p:to>
                                    </p:set>
                                    <p:animEffect transition="in" filter="fade">
                                      <p:cBhvr>
                                        <p:cTn id="132" dur="500"/>
                                        <p:tgtEl>
                                          <p:spTgt spid="4912"/>
                                        </p:tgtEl>
                                      </p:cBhvr>
                                    </p:animEffect>
                                  </p:childTnLst>
                                </p:cTn>
                              </p:par>
                              <p:par>
                                <p:cTn id="133" presetID="10" presetClass="entr" presetSubtype="0" fill="hold" nodeType="withEffect">
                                  <p:stCondLst>
                                    <p:cond delay="0"/>
                                  </p:stCondLst>
                                  <p:childTnLst>
                                    <p:set>
                                      <p:cBhvr>
                                        <p:cTn id="134" dur="1" fill="hold">
                                          <p:stCondLst>
                                            <p:cond delay="0"/>
                                          </p:stCondLst>
                                        </p:cTn>
                                        <p:tgtEl>
                                          <p:spTgt spid="4928"/>
                                        </p:tgtEl>
                                        <p:attrNameLst>
                                          <p:attrName>style.visibility</p:attrName>
                                        </p:attrNameLst>
                                      </p:cBhvr>
                                      <p:to>
                                        <p:strVal val="visible"/>
                                      </p:to>
                                    </p:set>
                                    <p:animEffect transition="in" filter="fade">
                                      <p:cBhvr>
                                        <p:cTn id="135" dur="500"/>
                                        <p:tgtEl>
                                          <p:spTgt spid="4928"/>
                                        </p:tgtEl>
                                      </p:cBhvr>
                                    </p:animEffect>
                                  </p:childTnLst>
                                </p:cTn>
                              </p:par>
                            </p:childTnLst>
                          </p:cTn>
                        </p:par>
                      </p:childTnLst>
                    </p:cTn>
                  </p:par>
                  <p:par>
                    <p:cTn id="136" fill="hold">
                      <p:stCondLst>
                        <p:cond delay="indefinite"/>
                      </p:stCondLst>
                      <p:childTnLst>
                        <p:par>
                          <p:cTn id="137" fill="hold">
                            <p:stCondLst>
                              <p:cond delay="0"/>
                            </p:stCondLst>
                            <p:childTnLst>
                              <p:par>
                                <p:cTn id="138" presetID="42" presetClass="path" presetSubtype="0" accel="50000" decel="50000" fill="hold" nodeType="clickEffect">
                                  <p:stCondLst>
                                    <p:cond delay="0"/>
                                  </p:stCondLst>
                                  <p:childTnLst>
                                    <p:animMotion origin="layout" path="M -4.44444E-6 3.08642E-6 L -0.17187 -0.00494 " pathEditMode="relative" rAng="0" ptsTypes="AA">
                                      <p:cBhvr>
                                        <p:cTn id="139" dur="2000" fill="hold"/>
                                        <p:tgtEl>
                                          <p:spTgt spid="1024"/>
                                        </p:tgtEl>
                                        <p:attrNameLst>
                                          <p:attrName>ppt_x</p:attrName>
                                          <p:attrName>ppt_y</p:attrName>
                                        </p:attrNameLst>
                                      </p:cBhvr>
                                      <p:rCtr x="-8594" y="-247"/>
                                    </p:animMotion>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4941"/>
                                        </p:tgtEl>
                                        <p:attrNameLst>
                                          <p:attrName>style.visibility</p:attrName>
                                        </p:attrNameLst>
                                      </p:cBhvr>
                                      <p:to>
                                        <p:strVal val="visible"/>
                                      </p:to>
                                    </p:set>
                                    <p:animEffect transition="in" filter="fade">
                                      <p:cBhvr>
                                        <p:cTn id="144" dur="500"/>
                                        <p:tgtEl>
                                          <p:spTgt spid="494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939"/>
                                        </p:tgtEl>
                                        <p:attrNameLst>
                                          <p:attrName>style.visibility</p:attrName>
                                        </p:attrNameLst>
                                      </p:cBhvr>
                                      <p:to>
                                        <p:strVal val="visible"/>
                                      </p:to>
                                    </p:set>
                                    <p:animEffect transition="in" filter="fade">
                                      <p:cBhvr>
                                        <p:cTn id="149" dur="500"/>
                                        <p:tgtEl>
                                          <p:spTgt spid="4939"/>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4950"/>
                                        </p:tgtEl>
                                        <p:attrNameLst>
                                          <p:attrName>style.visibility</p:attrName>
                                        </p:attrNameLst>
                                      </p:cBhvr>
                                      <p:to>
                                        <p:strVal val="visible"/>
                                      </p:to>
                                    </p:set>
                                    <p:animEffect transition="in" filter="fade">
                                      <p:cBhvr>
                                        <p:cTn id="152" dur="500"/>
                                        <p:tgtEl>
                                          <p:spTgt spid="495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4930"/>
                                        </p:tgtEl>
                                        <p:attrNameLst>
                                          <p:attrName>style.visibility</p:attrName>
                                        </p:attrNameLst>
                                      </p:cBhvr>
                                      <p:to>
                                        <p:strVal val="visible"/>
                                      </p:to>
                                    </p:set>
                                    <p:animEffect transition="in" filter="fade">
                                      <p:cBhvr>
                                        <p:cTn id="157" dur="500"/>
                                        <p:tgtEl>
                                          <p:spTgt spid="493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
                                        </p:tgtEl>
                                        <p:attrNameLst>
                                          <p:attrName>style.visibility</p:attrName>
                                        </p:attrNameLst>
                                      </p:cBhvr>
                                      <p:to>
                                        <p:strVal val="visible"/>
                                      </p:to>
                                    </p:set>
                                    <p:animEffect transition="in" filter="fade">
                                      <p:cBhvr>
                                        <p:cTn id="160" dur="500"/>
                                        <p:tgtEl>
                                          <p:spTgt spid="8"/>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4932"/>
                                        </p:tgtEl>
                                        <p:attrNameLst>
                                          <p:attrName>style.visibility</p:attrName>
                                        </p:attrNameLst>
                                      </p:cBhvr>
                                      <p:to>
                                        <p:strVal val="visible"/>
                                      </p:to>
                                    </p:set>
                                    <p:animEffect transition="in" filter="fade">
                                      <p:cBhvr>
                                        <p:cTn id="165" dur="500"/>
                                        <p:tgtEl>
                                          <p:spTgt spid="4932"/>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5026"/>
                                        </p:tgtEl>
                                        <p:attrNameLst>
                                          <p:attrName>style.visibility</p:attrName>
                                        </p:attrNameLst>
                                      </p:cBhvr>
                                      <p:to>
                                        <p:strVal val="visible"/>
                                      </p:to>
                                    </p:set>
                                    <p:animEffect transition="in" filter="fade">
                                      <p:cBhvr>
                                        <p:cTn id="170" dur="500"/>
                                        <p:tgtEl>
                                          <p:spTgt spid="5026"/>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5027"/>
                                        </p:tgtEl>
                                        <p:attrNameLst>
                                          <p:attrName>style.visibility</p:attrName>
                                        </p:attrNameLst>
                                      </p:cBhvr>
                                      <p:to>
                                        <p:strVal val="visible"/>
                                      </p:to>
                                    </p:set>
                                    <p:animEffect transition="in" filter="fade">
                                      <p:cBhvr>
                                        <p:cTn id="173" dur="500"/>
                                        <p:tgtEl>
                                          <p:spTgt spid="5027"/>
                                        </p:tgtEl>
                                      </p:cBhvr>
                                    </p:animEffect>
                                  </p:childTnLst>
                                </p:cTn>
                              </p:par>
                            </p:childTnLst>
                          </p:cTn>
                        </p:par>
                      </p:childTnLst>
                    </p:cTn>
                  </p:par>
                  <p:par>
                    <p:cTn id="174" fill="hold">
                      <p:stCondLst>
                        <p:cond delay="indefinite"/>
                      </p:stCondLst>
                      <p:childTnLst>
                        <p:par>
                          <p:cTn id="175" fill="hold">
                            <p:stCondLst>
                              <p:cond delay="0"/>
                            </p:stCondLst>
                            <p:childTnLst>
                              <p:par>
                                <p:cTn id="176" presetID="0" presetClass="path" presetSubtype="0" accel="50000" decel="50000" fill="hold" nodeType="clickEffect">
                                  <p:stCondLst>
                                    <p:cond delay="0"/>
                                  </p:stCondLst>
                                  <p:childTnLst>
                                    <p:animMotion origin="layout" path="M 0 0 L 0 0 C 0.00295 0.00247 0.00607 0.00463 0.00903 0.00741 C 0.00989 0.00802 0.01093 0.00895 0.01163 0.01018 C 0.01232 0.01142 0.0125 0.01327 0.01319 0.01481 C 0.01614 0.02006 0.01753 0.01975 0.02153 0.02222 C 0.0276 0.02562 0.02014 0.0213 0.02743 0.025 C 0.0283 0.02531 0.02899 0.02654 0.02986 0.02654 C 0.03819 0.02747 0.04653 0.02747 0.05486 0.02809 C 0.05833 0.02747 0.06163 0.02747 0.06493 0.02654 C 0.06718 0.02593 0.06927 0.02407 0.07153 0.02346 C 0.07465 0.02284 0.07778 0.02253 0.08073 0.02222 C 0.08159 0.02222 0.12396 0.02685 0.1408 0.02222 C 0.14496 0.02099 0.14913 0.01914 0.1533 0.01759 C 0.20746 0.01883 0.22569 0.02037 0.2783 0.01759 C 0.28802 0.01697 0.30746 0.01481 0.30746 0.01481 C 0.31354 0.01512 0.32031 0.01111 0.32587 0.01605 C 0.32708 0.01728 0.3283 0.0358 0.32916 0.04136 C 0.32968 0.04444 0.33021 0.04722 0.33073 0.05031 C 0.33107 0.05432 0.33107 0.05833 0.33159 0.06204 C 0.33194 0.06451 0.33281 0.06697 0.33333 0.06944 C 0.33368 0.07191 0.33385 0.07438 0.3342 0.07685 L 0.33333 0.11697 L 0.3342 0.11852 L 0.33507 0.11389 " pathEditMode="relative" ptsTypes="AAAAAAAAAAAAAAAAAAAAAAAAA">
                                      <p:cBhvr>
                                        <p:cTn id="177" dur="2000" fill="hold"/>
                                        <p:tgtEl>
                                          <p:spTgt spid="5026"/>
                                        </p:tgtEl>
                                        <p:attrNameLst>
                                          <p:attrName>ppt_x</p:attrName>
                                          <p:attrName>ppt_y</p:attrName>
                                        </p:attrNameLst>
                                      </p:cBhvr>
                                    </p:animMotion>
                                  </p:childTnLst>
                                </p:cTn>
                              </p:par>
                              <p:par>
                                <p:cTn id="178" presetID="0" presetClass="path" presetSubtype="0" accel="50000" decel="50000" fill="hold" grpId="1" nodeType="withEffect">
                                  <p:stCondLst>
                                    <p:cond delay="0"/>
                                  </p:stCondLst>
                                  <p:childTnLst>
                                    <p:animMotion origin="layout" path="M 0 0 L 0 0 C 0.00295 0.00247 0.00607 0.00463 0.00903 0.00741 C 0.00989 0.00802 0.01093 0.00895 0.01163 0.01018 C 0.01232 0.01142 0.0125 0.01327 0.01319 0.01481 C 0.01614 0.02006 0.01753 0.01975 0.02153 0.02222 C 0.0276 0.02562 0.02014 0.0213 0.02743 0.025 C 0.0283 0.02531 0.02899 0.02654 0.02986 0.02654 C 0.03819 0.02747 0.04653 0.02747 0.05486 0.02809 C 0.05833 0.02747 0.06163 0.02747 0.06493 0.02654 C 0.06718 0.02593 0.06927 0.02407 0.07153 0.02346 C 0.07465 0.02284 0.07778 0.02253 0.08073 0.02222 C 0.08159 0.02222 0.12396 0.02685 0.1408 0.02222 C 0.14496 0.02099 0.14913 0.01914 0.1533 0.01759 C 0.20746 0.01883 0.22569 0.02037 0.2783 0.01759 C 0.28802 0.01697 0.30746 0.01481 0.30746 0.01481 C 0.31354 0.01512 0.32031 0.01111 0.32587 0.01605 C 0.32708 0.01728 0.3283 0.0358 0.32916 0.04136 C 0.32968 0.04444 0.33021 0.04722 0.33073 0.05031 C 0.33107 0.05432 0.33107 0.05833 0.33159 0.06204 C 0.33194 0.06451 0.33281 0.06697 0.33333 0.06944 C 0.33368 0.07191 0.33385 0.07438 0.3342 0.07685 L 0.33333 0.11697 L 0.3342 0.11852 L 0.33507 0.11389 " pathEditMode="relative" ptsTypes="AAAAAAAAAAAAAAAAAAAAAAAAA">
                                      <p:cBhvr>
                                        <p:cTn id="179" dur="2000" fill="hold"/>
                                        <p:tgtEl>
                                          <p:spTgt spid="5027"/>
                                        </p:tgtEl>
                                        <p:attrNameLst>
                                          <p:attrName>ppt_x</p:attrName>
                                          <p:attrName>ppt_y</p:attrName>
                                        </p:attrNameLst>
                                      </p:cBhvr>
                                    </p:animMotion>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5032"/>
                                        </p:tgtEl>
                                        <p:attrNameLst>
                                          <p:attrName>style.visibility</p:attrName>
                                        </p:attrNameLst>
                                      </p:cBhvr>
                                      <p:to>
                                        <p:strVal val="visible"/>
                                      </p:to>
                                    </p:set>
                                    <p:animEffect transition="in" filter="fade">
                                      <p:cBhvr>
                                        <p:cTn id="184" dur="500"/>
                                        <p:tgtEl>
                                          <p:spTgt spid="5032"/>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5029"/>
                                        </p:tgtEl>
                                        <p:attrNameLst>
                                          <p:attrName>style.visibility</p:attrName>
                                        </p:attrNameLst>
                                      </p:cBhvr>
                                      <p:to>
                                        <p:strVal val="visible"/>
                                      </p:to>
                                    </p:set>
                                    <p:animEffect transition="in" filter="fade">
                                      <p:cBhvr>
                                        <p:cTn id="189" dur="500"/>
                                        <p:tgtEl>
                                          <p:spTgt spid="5029"/>
                                        </p:tgtEl>
                                      </p:cBhvr>
                                    </p:animEffect>
                                  </p:childTnLst>
                                </p:cTn>
                              </p:par>
                              <p:par>
                                <p:cTn id="190" presetID="10" presetClass="entr" presetSubtype="0" fill="hold" nodeType="withEffect">
                                  <p:stCondLst>
                                    <p:cond delay="0"/>
                                  </p:stCondLst>
                                  <p:childTnLst>
                                    <p:set>
                                      <p:cBhvr>
                                        <p:cTn id="191" dur="1" fill="hold">
                                          <p:stCondLst>
                                            <p:cond delay="0"/>
                                          </p:stCondLst>
                                        </p:cTn>
                                        <p:tgtEl>
                                          <p:spTgt spid="5028"/>
                                        </p:tgtEl>
                                        <p:attrNameLst>
                                          <p:attrName>style.visibility</p:attrName>
                                        </p:attrNameLst>
                                      </p:cBhvr>
                                      <p:to>
                                        <p:strVal val="visible"/>
                                      </p:to>
                                    </p:set>
                                    <p:animEffect transition="in" filter="fade">
                                      <p:cBhvr>
                                        <p:cTn id="192" dur="500"/>
                                        <p:tgtEl>
                                          <p:spTgt spid="5028"/>
                                        </p:tgtEl>
                                      </p:cBhvr>
                                    </p:animEffect>
                                  </p:childTnLst>
                                </p:cTn>
                              </p:par>
                            </p:childTnLst>
                          </p:cTn>
                        </p:par>
                      </p:childTnLst>
                    </p:cTn>
                  </p:par>
                  <p:par>
                    <p:cTn id="193" fill="hold">
                      <p:stCondLst>
                        <p:cond delay="indefinite"/>
                      </p:stCondLst>
                      <p:childTnLst>
                        <p:par>
                          <p:cTn id="194" fill="hold">
                            <p:stCondLst>
                              <p:cond delay="0"/>
                            </p:stCondLst>
                            <p:childTnLst>
                              <p:par>
                                <p:cTn id="195" presetID="50" presetClass="path" presetSubtype="0" accel="50000" decel="50000" fill="hold" grpId="1" nodeType="clickEffect">
                                  <p:stCondLst>
                                    <p:cond delay="0"/>
                                  </p:stCondLst>
                                  <p:childTnLst>
                                    <p:animMotion origin="layout" path="M 3.33333E-6 -1.11111E-6 L -0.25348 -1.11111E-6 C -0.36719 -1.11111E-6 -0.50695 -0.03086 -0.50695 -0.05555 L -0.50695 -0.11111 " pathEditMode="relative" rAng="0" ptsTypes="AAAA">
                                      <p:cBhvr>
                                        <p:cTn id="196" dur="2000" fill="hold"/>
                                        <p:tgtEl>
                                          <p:spTgt spid="5029"/>
                                        </p:tgtEl>
                                        <p:attrNameLst>
                                          <p:attrName>ppt_x</p:attrName>
                                          <p:attrName>ppt_y</p:attrName>
                                        </p:attrNameLst>
                                      </p:cBhvr>
                                      <p:rCtr x="-25347" y="-5556"/>
                                    </p:animMotion>
                                  </p:childTnLst>
                                </p:cTn>
                              </p:par>
                              <p:par>
                                <p:cTn id="197" presetID="50" presetClass="path" presetSubtype="0" accel="50000" decel="50000" fill="hold" nodeType="withEffect">
                                  <p:stCondLst>
                                    <p:cond delay="0"/>
                                  </p:stCondLst>
                                  <p:childTnLst>
                                    <p:animMotion origin="layout" path="M -1.94444E-6 2.71605E-6 L -0.25347 2.71605E-6 C -0.36719 2.71605E-6 -0.50694 -0.03087 -0.50694 -0.05556 L -0.50694 -0.11111 " pathEditMode="relative" rAng="0" ptsTypes="AAAA">
                                      <p:cBhvr>
                                        <p:cTn id="198" dur="2000" fill="hold"/>
                                        <p:tgtEl>
                                          <p:spTgt spid="5028"/>
                                        </p:tgtEl>
                                        <p:attrNameLst>
                                          <p:attrName>ppt_x</p:attrName>
                                          <p:attrName>ppt_y</p:attrName>
                                        </p:attrNameLst>
                                      </p:cBhvr>
                                      <p:rCtr x="-25347" y="-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4" grpId="0"/>
      <p:bldP spid="15" grpId="0"/>
      <p:bldP spid="17" grpId="0"/>
      <p:bldP spid="20" grpId="0"/>
      <p:bldP spid="21" grpId="0"/>
      <p:bldP spid="22" grpId="0"/>
      <p:bldP spid="4950" grpId="0"/>
      <p:bldP spid="4976" grpId="0"/>
      <p:bldP spid="1054" grpId="0"/>
      <p:bldP spid="5027" grpId="0"/>
      <p:bldP spid="5027" grpId="1"/>
      <p:bldP spid="5029" grpId="0"/>
      <p:bldP spid="502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19"/>
        <p:cNvGrpSpPr/>
        <p:nvPr/>
      </p:nvGrpSpPr>
      <p:grpSpPr>
        <a:xfrm>
          <a:off x="0" y="0"/>
          <a:ext cx="0" cy="0"/>
          <a:chOff x="0" y="0"/>
          <a:chExt cx="0" cy="0"/>
        </a:xfrm>
      </p:grpSpPr>
      <p:grpSp>
        <p:nvGrpSpPr>
          <p:cNvPr id="4820" name="Google Shape;4820;p72"/>
          <p:cNvGrpSpPr/>
          <p:nvPr/>
        </p:nvGrpSpPr>
        <p:grpSpPr>
          <a:xfrm>
            <a:off x="1920225" y="1889718"/>
            <a:ext cx="1474111" cy="1506863"/>
            <a:chOff x="1920225" y="1889718"/>
            <a:chExt cx="1474111" cy="1506863"/>
          </a:xfrm>
        </p:grpSpPr>
        <p:grpSp>
          <p:nvGrpSpPr>
            <p:cNvPr id="4821" name="Google Shape;4821;p72"/>
            <p:cNvGrpSpPr/>
            <p:nvPr/>
          </p:nvGrpSpPr>
          <p:grpSpPr>
            <a:xfrm>
              <a:off x="1922101" y="1889718"/>
              <a:ext cx="1472235" cy="1506863"/>
              <a:chOff x="4153392" y="1471781"/>
              <a:chExt cx="931441" cy="953409"/>
            </a:xfrm>
          </p:grpSpPr>
          <p:sp>
            <p:nvSpPr>
              <p:cNvPr id="4822" name="Google Shape;4822;p72"/>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72"/>
            <p:cNvSpPr/>
            <p:nvPr/>
          </p:nvSpPr>
          <p:spPr>
            <a:xfrm>
              <a:off x="1920225" y="1981321"/>
              <a:ext cx="1377991" cy="1378377"/>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6" name="Google Shape;4826;p72"/>
          <p:cNvSpPr txBox="1">
            <a:spLocks noGrp="1"/>
          </p:cNvSpPr>
          <p:nvPr>
            <p:ph type="title"/>
          </p:nvPr>
        </p:nvSpPr>
        <p:spPr>
          <a:xfrm>
            <a:off x="3375957" y="2098962"/>
            <a:ext cx="3361057" cy="798454"/>
          </a:xfrm>
          <a:prstGeom prst="rect">
            <a:avLst/>
          </a:prstGeom>
        </p:spPr>
        <p:txBody>
          <a:bodyPr spcFirstLastPara="1" wrap="square" lIns="91425" tIns="91425" rIns="91425" bIns="91425" anchor="b" anchorCtr="0">
            <a:noAutofit/>
          </a:bodyPr>
          <a:lstStyle/>
          <a:p>
            <a:r>
              <a:rPr lang="en-US" dirty="0"/>
              <a:t>Bootloader</a:t>
            </a:r>
            <a:endParaRPr dirty="0"/>
          </a:p>
        </p:txBody>
      </p:sp>
      <p:sp>
        <p:nvSpPr>
          <p:cNvPr id="4828" name="Google Shape;4828;p72"/>
          <p:cNvSpPr txBox="1">
            <a:spLocks noGrp="1"/>
          </p:cNvSpPr>
          <p:nvPr>
            <p:ph type="title" idx="2"/>
          </p:nvPr>
        </p:nvSpPr>
        <p:spPr>
          <a:xfrm>
            <a:off x="1886675" y="2408150"/>
            <a:ext cx="14049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6</a:t>
            </a:r>
            <a:endParaRPr dirty="0"/>
          </a:p>
        </p:txBody>
      </p:sp>
    </p:spTree>
    <p:extLst>
      <p:ext uri="{BB962C8B-B14F-4D97-AF65-F5344CB8AC3E}">
        <p14:creationId xmlns:p14="http://schemas.microsoft.com/office/powerpoint/2010/main" val="258069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65AB2-5EC5-4D3C-BF9E-EACB6A0F7F36}"/>
              </a:ext>
            </a:extLst>
          </p:cNvPr>
          <p:cNvSpPr txBox="1"/>
          <p:nvPr/>
        </p:nvSpPr>
        <p:spPr>
          <a:xfrm>
            <a:off x="844007" y="1755202"/>
            <a:ext cx="7592043" cy="1384995"/>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Poppins" panose="00000500000000000000" pitchFamily="2" charset="0"/>
                <a:cs typeface="Poppins" panose="00000500000000000000" pitchFamily="2" charset="0"/>
              </a:rPr>
              <a:t>Bootloader</a:t>
            </a:r>
            <a:r>
              <a:rPr lang="en-US" dirty="0">
                <a:latin typeface="Poppins" panose="00000500000000000000" pitchFamily="2" charset="0"/>
                <a:cs typeface="Poppins" panose="00000500000000000000" pitchFamily="2" charset="0"/>
              </a:rPr>
              <a:t> is a small program that resides in the non-volatile memory of a microcontroller. Its primary function is to initialize the system and load the main application program (</a:t>
            </a:r>
            <a:r>
              <a:rPr lang="en-US" b="1" dirty="0">
                <a:latin typeface="Poppins" panose="00000500000000000000" pitchFamily="2" charset="0"/>
                <a:cs typeface="Poppins" panose="00000500000000000000" pitchFamily="2" charset="0"/>
              </a:rPr>
              <a:t>firmware</a:t>
            </a:r>
            <a:r>
              <a:rPr lang="en-US" dirty="0">
                <a:latin typeface="Poppins" panose="00000500000000000000" pitchFamily="2" charset="0"/>
                <a:cs typeface="Poppins" panose="00000500000000000000" pitchFamily="2" charset="0"/>
              </a:rPr>
              <a:t>) into the system’s flash memory for execution.</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The bootloader’s most critical function is to load the main application firmware into memory.</a:t>
            </a:r>
          </a:p>
        </p:txBody>
      </p:sp>
      <p:sp>
        <p:nvSpPr>
          <p:cNvPr id="3" name="Google Shape;4873;p73">
            <a:extLst>
              <a:ext uri="{FF2B5EF4-FFF2-40B4-BE49-F238E27FC236}">
                <a16:creationId xmlns:a16="http://schemas.microsoft.com/office/drawing/2014/main" id="{943DF2D6-CA98-AACD-FE7E-F638FC1FA05E}"/>
              </a:ext>
            </a:extLst>
          </p:cNvPr>
          <p:cNvSpPr txBox="1">
            <a:spLocks noGrp="1"/>
          </p:cNvSpPr>
          <p:nvPr>
            <p:ph type="title"/>
          </p:nvPr>
        </p:nvSpPr>
        <p:spPr>
          <a:xfrm>
            <a:off x="784175" y="51554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2D4D5E"/>
                </a:solidFill>
              </a:rPr>
              <a:t>Bootloader</a:t>
            </a:r>
            <a:endParaRPr dirty="0">
              <a:solidFill>
                <a:srgbClr val="2D4D5E"/>
              </a:solidFill>
            </a:endParaRPr>
          </a:p>
        </p:txBody>
      </p:sp>
    </p:spTree>
    <p:extLst>
      <p:ext uri="{BB962C8B-B14F-4D97-AF65-F5344CB8AC3E}">
        <p14:creationId xmlns:p14="http://schemas.microsoft.com/office/powerpoint/2010/main" val="879728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6AFD47-D87D-A0AA-1AAE-3766C69C81E0}"/>
              </a:ext>
            </a:extLst>
          </p:cNvPr>
          <p:cNvPicPr>
            <a:picLocks noChangeAspect="1"/>
          </p:cNvPicPr>
          <p:nvPr/>
        </p:nvPicPr>
        <p:blipFill rotWithShape="1">
          <a:blip r:embed="rId2"/>
          <a:srcRect l="286" t="24903" b="23937"/>
          <a:stretch/>
        </p:blipFill>
        <p:spPr bwMode="auto">
          <a:xfrm>
            <a:off x="1473277" y="2047404"/>
            <a:ext cx="7252855" cy="1927509"/>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AB153DC9-6816-BDE5-AB1E-E9E0768547F5}"/>
              </a:ext>
            </a:extLst>
          </p:cNvPr>
          <p:cNvSpPr>
            <a:spLocks noGrp="1"/>
          </p:cNvSpPr>
          <p:nvPr>
            <p:ph type="title"/>
          </p:nvPr>
        </p:nvSpPr>
        <p:spPr>
          <a:xfrm>
            <a:off x="114299" y="445025"/>
            <a:ext cx="8174618" cy="572700"/>
          </a:xfrm>
        </p:spPr>
        <p:txBody>
          <a:bodyPr/>
          <a:lstStyle/>
          <a:p>
            <a:pPr algn="ctr"/>
            <a:r>
              <a:rPr lang="en-US" dirty="0"/>
              <a:t>Bootloader Commands Handling</a:t>
            </a:r>
          </a:p>
        </p:txBody>
      </p:sp>
      <p:sp>
        <p:nvSpPr>
          <p:cNvPr id="8" name="TextBox 7">
            <a:extLst>
              <a:ext uri="{FF2B5EF4-FFF2-40B4-BE49-F238E27FC236}">
                <a16:creationId xmlns:a16="http://schemas.microsoft.com/office/drawing/2014/main" id="{1BF641E3-C343-E90C-97FB-2908494E216B}"/>
              </a:ext>
            </a:extLst>
          </p:cNvPr>
          <p:cNvSpPr txBox="1"/>
          <p:nvPr/>
        </p:nvSpPr>
        <p:spPr>
          <a:xfrm>
            <a:off x="586340" y="1378676"/>
            <a:ext cx="4364182" cy="307777"/>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chemeClr val="bg2"/>
                </a:solidFill>
                <a:latin typeface="Poppins" panose="00000500000000000000" pitchFamily="2" charset="0"/>
                <a:cs typeface="Poppins" panose="00000500000000000000" pitchFamily="2" charset="0"/>
              </a:rPr>
              <a:t>Sector Erase of the User flash</a:t>
            </a:r>
          </a:p>
        </p:txBody>
      </p:sp>
      <p:sp>
        <p:nvSpPr>
          <p:cNvPr id="9" name="TextBox 8">
            <a:extLst>
              <a:ext uri="{FF2B5EF4-FFF2-40B4-BE49-F238E27FC236}">
                <a16:creationId xmlns:a16="http://schemas.microsoft.com/office/drawing/2014/main" id="{45823287-BC10-BD26-80E8-A87415A873A4}"/>
              </a:ext>
            </a:extLst>
          </p:cNvPr>
          <p:cNvSpPr txBox="1"/>
          <p:nvPr/>
        </p:nvSpPr>
        <p:spPr>
          <a:xfrm>
            <a:off x="5391394" y="3974913"/>
            <a:ext cx="2991839" cy="246221"/>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Slide By: Eng. Ahmed Abd El-</a:t>
            </a:r>
            <a:r>
              <a:rPr lang="en-US" sz="1000" dirty="0" err="1">
                <a:latin typeface="Poppins" panose="00000500000000000000" pitchFamily="2" charset="0"/>
                <a:cs typeface="Poppins" panose="00000500000000000000" pitchFamily="2" charset="0"/>
              </a:rPr>
              <a:t>Ghafar</a:t>
            </a:r>
            <a:endParaRPr lang="en-US" sz="1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977666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6AFD47-D87D-A0AA-1AAE-3766C69C81E0}"/>
              </a:ext>
            </a:extLst>
          </p:cNvPr>
          <p:cNvPicPr>
            <a:picLocks noChangeAspect="1"/>
          </p:cNvPicPr>
          <p:nvPr/>
        </p:nvPicPr>
        <p:blipFill rotWithShape="1">
          <a:blip r:embed="rId2"/>
          <a:srcRect l="1143" t="24714" b="24306"/>
          <a:stretch/>
        </p:blipFill>
        <p:spPr bwMode="auto">
          <a:xfrm>
            <a:off x="1466601" y="1944567"/>
            <a:ext cx="7190510" cy="1948290"/>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AB153DC9-6816-BDE5-AB1E-E9E0768547F5}"/>
              </a:ext>
            </a:extLst>
          </p:cNvPr>
          <p:cNvSpPr>
            <a:spLocks noGrp="1"/>
          </p:cNvSpPr>
          <p:nvPr>
            <p:ph type="title"/>
          </p:nvPr>
        </p:nvSpPr>
        <p:spPr>
          <a:xfrm>
            <a:off x="114299" y="445025"/>
            <a:ext cx="8174618" cy="572700"/>
          </a:xfrm>
        </p:spPr>
        <p:txBody>
          <a:bodyPr/>
          <a:lstStyle/>
          <a:p>
            <a:pPr algn="ctr"/>
            <a:r>
              <a:rPr lang="en-US" dirty="0"/>
              <a:t>Bootloader Commands Handling</a:t>
            </a:r>
          </a:p>
        </p:txBody>
      </p:sp>
      <p:sp>
        <p:nvSpPr>
          <p:cNvPr id="8" name="TextBox 7">
            <a:extLst>
              <a:ext uri="{FF2B5EF4-FFF2-40B4-BE49-F238E27FC236}">
                <a16:creationId xmlns:a16="http://schemas.microsoft.com/office/drawing/2014/main" id="{1BF641E3-C343-E90C-97FB-2908494E216B}"/>
              </a:ext>
            </a:extLst>
          </p:cNvPr>
          <p:cNvSpPr txBox="1"/>
          <p:nvPr/>
        </p:nvSpPr>
        <p:spPr>
          <a:xfrm>
            <a:off x="682830" y="1383674"/>
            <a:ext cx="5538354" cy="307777"/>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chemeClr val="bg2"/>
                </a:solidFill>
                <a:latin typeface="Poppins" panose="00000500000000000000" pitchFamily="2" charset="0"/>
                <a:cs typeface="Poppins" panose="00000500000000000000" pitchFamily="2" charset="0"/>
              </a:rPr>
              <a:t>Write data into different memories of the MCU </a:t>
            </a:r>
          </a:p>
        </p:txBody>
      </p:sp>
      <p:sp>
        <p:nvSpPr>
          <p:cNvPr id="2" name="TextBox 1">
            <a:extLst>
              <a:ext uri="{FF2B5EF4-FFF2-40B4-BE49-F238E27FC236}">
                <a16:creationId xmlns:a16="http://schemas.microsoft.com/office/drawing/2014/main" id="{21BC8048-C75B-C239-D7F2-5C702B2C881B}"/>
              </a:ext>
            </a:extLst>
          </p:cNvPr>
          <p:cNvSpPr txBox="1"/>
          <p:nvPr/>
        </p:nvSpPr>
        <p:spPr>
          <a:xfrm>
            <a:off x="5402532" y="3899752"/>
            <a:ext cx="2462645" cy="246221"/>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Slide By: Eng. Ahmed Abd El-</a:t>
            </a:r>
            <a:r>
              <a:rPr lang="en-US" sz="1000" dirty="0" err="1">
                <a:latin typeface="Poppins" panose="00000500000000000000" pitchFamily="2" charset="0"/>
                <a:cs typeface="Poppins" panose="00000500000000000000" pitchFamily="2" charset="0"/>
              </a:rPr>
              <a:t>Ghafar</a:t>
            </a:r>
            <a:endParaRPr lang="en-US" sz="1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36508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D6AFD47-D87D-A0AA-1AAE-3766C69C81E0}"/>
              </a:ext>
            </a:extLst>
          </p:cNvPr>
          <p:cNvPicPr>
            <a:picLocks noChangeAspect="1"/>
          </p:cNvPicPr>
          <p:nvPr/>
        </p:nvPicPr>
        <p:blipFill rotWithShape="1">
          <a:blip r:embed="rId2"/>
          <a:srcRect l="14784" t="36406" r="15053" b="29897"/>
          <a:stretch/>
        </p:blipFill>
        <p:spPr bwMode="auto">
          <a:xfrm>
            <a:off x="1294410" y="1935673"/>
            <a:ext cx="7273636" cy="1963882"/>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AB153DC9-6816-BDE5-AB1E-E9E0768547F5}"/>
              </a:ext>
            </a:extLst>
          </p:cNvPr>
          <p:cNvSpPr>
            <a:spLocks noGrp="1"/>
          </p:cNvSpPr>
          <p:nvPr>
            <p:ph type="title"/>
          </p:nvPr>
        </p:nvSpPr>
        <p:spPr>
          <a:xfrm>
            <a:off x="114299" y="445025"/>
            <a:ext cx="8174618" cy="572700"/>
          </a:xfrm>
        </p:spPr>
        <p:txBody>
          <a:bodyPr/>
          <a:lstStyle/>
          <a:p>
            <a:pPr algn="ctr"/>
            <a:r>
              <a:rPr lang="en-US" dirty="0"/>
              <a:t>Bootloader Commands Handling</a:t>
            </a:r>
          </a:p>
        </p:txBody>
      </p:sp>
      <p:sp>
        <p:nvSpPr>
          <p:cNvPr id="8" name="TextBox 7">
            <a:extLst>
              <a:ext uri="{FF2B5EF4-FFF2-40B4-BE49-F238E27FC236}">
                <a16:creationId xmlns:a16="http://schemas.microsoft.com/office/drawing/2014/main" id="{1BF641E3-C343-E90C-97FB-2908494E216B}"/>
              </a:ext>
            </a:extLst>
          </p:cNvPr>
          <p:cNvSpPr txBox="1"/>
          <p:nvPr/>
        </p:nvSpPr>
        <p:spPr>
          <a:xfrm>
            <a:off x="859975" y="1375878"/>
            <a:ext cx="4364182" cy="307777"/>
          </a:xfrm>
          <a:prstGeom prst="rect">
            <a:avLst/>
          </a:prstGeom>
          <a:noFill/>
        </p:spPr>
        <p:txBody>
          <a:bodyPr wrap="square" rtlCol="0">
            <a:spAutoFit/>
          </a:bodyPr>
          <a:lstStyle/>
          <a:p>
            <a:pPr marL="285750" indent="-285750" algn="ctr">
              <a:buFont typeface="Wingdings" panose="05000000000000000000" pitchFamily="2" charset="2"/>
              <a:buChar char="Ø"/>
            </a:pPr>
            <a:r>
              <a:rPr lang="en-US" b="1" dirty="0">
                <a:solidFill>
                  <a:schemeClr val="bg2"/>
                </a:solidFill>
                <a:latin typeface="Poppins" panose="00000500000000000000" pitchFamily="2" charset="0"/>
                <a:cs typeface="Poppins" panose="00000500000000000000" pitchFamily="2" charset="0"/>
              </a:rPr>
              <a:t>Jump Bootloader to specified address</a:t>
            </a:r>
          </a:p>
        </p:txBody>
      </p:sp>
      <p:sp>
        <p:nvSpPr>
          <p:cNvPr id="2" name="TextBox 1">
            <a:extLst>
              <a:ext uri="{FF2B5EF4-FFF2-40B4-BE49-F238E27FC236}">
                <a16:creationId xmlns:a16="http://schemas.microsoft.com/office/drawing/2014/main" id="{21BC8048-C75B-C239-D7F2-5C702B2C881B}"/>
              </a:ext>
            </a:extLst>
          </p:cNvPr>
          <p:cNvSpPr txBox="1"/>
          <p:nvPr/>
        </p:nvSpPr>
        <p:spPr>
          <a:xfrm>
            <a:off x="5623709" y="3905352"/>
            <a:ext cx="2462645" cy="246221"/>
          </a:xfrm>
          <a:prstGeom prst="rect">
            <a:avLst/>
          </a:prstGeom>
          <a:noFill/>
        </p:spPr>
        <p:txBody>
          <a:bodyPr wrap="square" rtlCol="0">
            <a:spAutoFit/>
          </a:bodyPr>
          <a:lstStyle/>
          <a:p>
            <a:r>
              <a:rPr lang="en-US" sz="1000" dirty="0">
                <a:latin typeface="Poppins" panose="00000500000000000000" pitchFamily="2" charset="0"/>
                <a:cs typeface="Poppins" panose="00000500000000000000" pitchFamily="2" charset="0"/>
              </a:rPr>
              <a:t>Slide By: Eng. Ahmed Abd El-</a:t>
            </a:r>
            <a:r>
              <a:rPr lang="en-US" sz="1000" dirty="0" err="1">
                <a:latin typeface="Poppins" panose="00000500000000000000" pitchFamily="2" charset="0"/>
                <a:cs typeface="Poppins" panose="00000500000000000000" pitchFamily="2" charset="0"/>
              </a:rPr>
              <a:t>Ghafar</a:t>
            </a:r>
            <a:endParaRPr lang="en-US" sz="1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543726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19"/>
        <p:cNvGrpSpPr/>
        <p:nvPr/>
      </p:nvGrpSpPr>
      <p:grpSpPr>
        <a:xfrm>
          <a:off x="0" y="0"/>
          <a:ext cx="0" cy="0"/>
          <a:chOff x="0" y="0"/>
          <a:chExt cx="0" cy="0"/>
        </a:xfrm>
      </p:grpSpPr>
      <p:grpSp>
        <p:nvGrpSpPr>
          <p:cNvPr id="4820" name="Google Shape;4820;p72"/>
          <p:cNvGrpSpPr/>
          <p:nvPr/>
        </p:nvGrpSpPr>
        <p:grpSpPr>
          <a:xfrm>
            <a:off x="1920225" y="1889718"/>
            <a:ext cx="1474111" cy="1506863"/>
            <a:chOff x="1920225" y="1889718"/>
            <a:chExt cx="1474111" cy="1506863"/>
          </a:xfrm>
        </p:grpSpPr>
        <p:grpSp>
          <p:nvGrpSpPr>
            <p:cNvPr id="4821" name="Google Shape;4821;p72"/>
            <p:cNvGrpSpPr/>
            <p:nvPr/>
          </p:nvGrpSpPr>
          <p:grpSpPr>
            <a:xfrm>
              <a:off x="1922101" y="1889718"/>
              <a:ext cx="1472235" cy="1506863"/>
              <a:chOff x="4153392" y="1471781"/>
              <a:chExt cx="931441" cy="953409"/>
            </a:xfrm>
          </p:grpSpPr>
          <p:sp>
            <p:nvSpPr>
              <p:cNvPr id="4822" name="Google Shape;4822;p72"/>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72"/>
            <p:cNvSpPr/>
            <p:nvPr/>
          </p:nvSpPr>
          <p:spPr>
            <a:xfrm>
              <a:off x="1920225" y="1981321"/>
              <a:ext cx="1377991" cy="1378377"/>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6" name="Google Shape;4826;p72"/>
          <p:cNvSpPr txBox="1">
            <a:spLocks noGrp="1"/>
          </p:cNvSpPr>
          <p:nvPr>
            <p:ph type="title"/>
          </p:nvPr>
        </p:nvSpPr>
        <p:spPr>
          <a:xfrm>
            <a:off x="3394335" y="2172500"/>
            <a:ext cx="3550500" cy="1236300"/>
          </a:xfrm>
          <a:prstGeom prst="rect">
            <a:avLst/>
          </a:prstGeom>
        </p:spPr>
        <p:txBody>
          <a:bodyPr spcFirstLastPara="1" wrap="square" lIns="91425" tIns="91425" rIns="91425" bIns="91425" anchor="b" anchorCtr="0">
            <a:noAutofit/>
          </a:bodyPr>
          <a:lstStyle/>
          <a:p>
            <a:r>
              <a:rPr lang="en-US" dirty="0"/>
              <a:t>Automotive Cybersecurity Techniques</a:t>
            </a:r>
            <a:endParaRPr dirty="0"/>
          </a:p>
        </p:txBody>
      </p:sp>
      <p:sp>
        <p:nvSpPr>
          <p:cNvPr id="4828" name="Google Shape;4828;p72"/>
          <p:cNvSpPr txBox="1">
            <a:spLocks noGrp="1"/>
          </p:cNvSpPr>
          <p:nvPr>
            <p:ph type="title" idx="2"/>
          </p:nvPr>
        </p:nvSpPr>
        <p:spPr>
          <a:xfrm>
            <a:off x="1886675" y="2408150"/>
            <a:ext cx="14049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7</a:t>
            </a:r>
            <a:endParaRPr dirty="0"/>
          </a:p>
        </p:txBody>
      </p:sp>
    </p:spTree>
    <p:extLst>
      <p:ext uri="{BB962C8B-B14F-4D97-AF65-F5344CB8AC3E}">
        <p14:creationId xmlns:p14="http://schemas.microsoft.com/office/powerpoint/2010/main" val="1725091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8"/>
        <p:cNvGrpSpPr/>
        <p:nvPr/>
      </p:nvGrpSpPr>
      <p:grpSpPr>
        <a:xfrm>
          <a:off x="0" y="0"/>
          <a:ext cx="0" cy="0"/>
          <a:chOff x="0" y="0"/>
          <a:chExt cx="0" cy="0"/>
        </a:xfrm>
      </p:grpSpPr>
      <p:grpSp>
        <p:nvGrpSpPr>
          <p:cNvPr id="4159" name="Google Shape;4159;p40"/>
          <p:cNvGrpSpPr/>
          <p:nvPr/>
        </p:nvGrpSpPr>
        <p:grpSpPr>
          <a:xfrm>
            <a:off x="4641582" y="3210543"/>
            <a:ext cx="931441" cy="953409"/>
            <a:chOff x="1027767" y="1695156"/>
            <a:chExt cx="931441" cy="953409"/>
          </a:xfrm>
        </p:grpSpPr>
        <p:sp>
          <p:nvSpPr>
            <p:cNvPr id="4160" name="Google Shape;4160;p40"/>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3" name="Google Shape;4163;p40"/>
          <p:cNvSpPr/>
          <p:nvPr/>
        </p:nvSpPr>
        <p:spPr>
          <a:xfrm>
            <a:off x="4640431" y="3268454"/>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4" name="Google Shape;4164;p40"/>
          <p:cNvGrpSpPr/>
          <p:nvPr/>
        </p:nvGrpSpPr>
        <p:grpSpPr>
          <a:xfrm>
            <a:off x="4641582" y="1695156"/>
            <a:ext cx="931441" cy="953409"/>
            <a:chOff x="1027767" y="1695156"/>
            <a:chExt cx="931441" cy="953409"/>
          </a:xfrm>
        </p:grpSpPr>
        <p:sp>
          <p:nvSpPr>
            <p:cNvPr id="4165" name="Google Shape;4165;p40"/>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8" name="Google Shape;4168;p40"/>
          <p:cNvSpPr/>
          <p:nvPr/>
        </p:nvSpPr>
        <p:spPr>
          <a:xfrm>
            <a:off x="4640431" y="1753067"/>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9" name="Google Shape;4169;p40"/>
          <p:cNvGrpSpPr/>
          <p:nvPr/>
        </p:nvGrpSpPr>
        <p:grpSpPr>
          <a:xfrm>
            <a:off x="1027767" y="3210543"/>
            <a:ext cx="931441" cy="953409"/>
            <a:chOff x="1027767" y="1695156"/>
            <a:chExt cx="931441" cy="953409"/>
          </a:xfrm>
        </p:grpSpPr>
        <p:sp>
          <p:nvSpPr>
            <p:cNvPr id="4170" name="Google Shape;4170;p40"/>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3" name="Google Shape;4173;p40"/>
          <p:cNvSpPr/>
          <p:nvPr/>
        </p:nvSpPr>
        <p:spPr>
          <a:xfrm>
            <a:off x="1026616" y="3268454"/>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4" name="Google Shape;4174;p40"/>
          <p:cNvGrpSpPr/>
          <p:nvPr/>
        </p:nvGrpSpPr>
        <p:grpSpPr>
          <a:xfrm>
            <a:off x="1027767" y="1695156"/>
            <a:ext cx="931441" cy="953409"/>
            <a:chOff x="1027767" y="1695156"/>
            <a:chExt cx="931441" cy="953409"/>
          </a:xfrm>
        </p:grpSpPr>
        <p:sp>
          <p:nvSpPr>
            <p:cNvPr id="4175" name="Google Shape;4175;p40"/>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7" name="Google Shape;4177;p40"/>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78" name="Google Shape;4178;p40"/>
          <p:cNvSpPr/>
          <p:nvPr/>
        </p:nvSpPr>
        <p:spPr>
          <a:xfrm>
            <a:off x="1026616" y="1753067"/>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9" name="Google Shape;4179;p40"/>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2D4D5E"/>
                </a:solidFill>
                <a:latin typeface="Montserrat"/>
                <a:ea typeface="Montserrat"/>
                <a:cs typeface="Montserrat"/>
                <a:sym typeface="Montserrat"/>
              </a:rPr>
              <a:t>TABLE OF CONTENTS</a:t>
            </a:r>
            <a:endParaRPr dirty="0">
              <a:solidFill>
                <a:srgbClr val="2D4D5E"/>
              </a:solidFill>
            </a:endParaRPr>
          </a:p>
        </p:txBody>
      </p:sp>
      <p:sp>
        <p:nvSpPr>
          <p:cNvPr id="4180" name="Google Shape;4180;p40"/>
          <p:cNvSpPr txBox="1">
            <a:spLocks noGrp="1"/>
          </p:cNvSpPr>
          <p:nvPr>
            <p:ph type="title"/>
          </p:nvPr>
        </p:nvSpPr>
        <p:spPr>
          <a:xfrm>
            <a:off x="1127450" y="1945238"/>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182" name="Google Shape;4182;p40"/>
          <p:cNvSpPr txBox="1">
            <a:spLocks noGrp="1"/>
          </p:cNvSpPr>
          <p:nvPr>
            <p:ph type="title" idx="2"/>
          </p:nvPr>
        </p:nvSpPr>
        <p:spPr>
          <a:xfrm>
            <a:off x="4741240" y="1945225"/>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84" name="Google Shape;4184;p40"/>
          <p:cNvSpPr txBox="1">
            <a:spLocks noGrp="1"/>
          </p:cNvSpPr>
          <p:nvPr>
            <p:ph type="title" idx="4"/>
          </p:nvPr>
        </p:nvSpPr>
        <p:spPr>
          <a:xfrm>
            <a:off x="1127438" y="3460608"/>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86" name="Google Shape;4186;p40"/>
          <p:cNvSpPr txBox="1">
            <a:spLocks noGrp="1"/>
          </p:cNvSpPr>
          <p:nvPr>
            <p:ph type="title" idx="6"/>
          </p:nvPr>
        </p:nvSpPr>
        <p:spPr>
          <a:xfrm>
            <a:off x="4741240" y="3460595"/>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188" name="Google Shape;4188;p40"/>
          <p:cNvSpPr txBox="1">
            <a:spLocks noGrp="1"/>
          </p:cNvSpPr>
          <p:nvPr>
            <p:ph type="subTitle" idx="9"/>
          </p:nvPr>
        </p:nvSpPr>
        <p:spPr>
          <a:xfrm>
            <a:off x="2083938" y="1691261"/>
            <a:ext cx="2336400" cy="7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189" name="Google Shape;4189;p40"/>
          <p:cNvSpPr txBox="1">
            <a:spLocks noGrp="1"/>
          </p:cNvSpPr>
          <p:nvPr>
            <p:ph type="subTitle" idx="13"/>
          </p:nvPr>
        </p:nvSpPr>
        <p:spPr>
          <a:xfrm>
            <a:off x="5701138" y="1853262"/>
            <a:ext cx="2336400" cy="7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4190" name="Google Shape;4190;p40"/>
          <p:cNvSpPr txBox="1">
            <a:spLocks noGrp="1"/>
          </p:cNvSpPr>
          <p:nvPr>
            <p:ph type="subTitle" idx="14"/>
          </p:nvPr>
        </p:nvSpPr>
        <p:spPr>
          <a:xfrm>
            <a:off x="2083938" y="3411450"/>
            <a:ext cx="2336400" cy="7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Objective &amp; Goals</a:t>
            </a:r>
            <a:endParaRPr dirty="0"/>
          </a:p>
        </p:txBody>
      </p:sp>
      <p:sp>
        <p:nvSpPr>
          <p:cNvPr id="4191" name="Google Shape;4191;p40"/>
          <p:cNvSpPr txBox="1">
            <a:spLocks noGrp="1"/>
          </p:cNvSpPr>
          <p:nvPr>
            <p:ph type="subTitle" idx="15"/>
          </p:nvPr>
        </p:nvSpPr>
        <p:spPr>
          <a:xfrm>
            <a:off x="5701138" y="3420508"/>
            <a:ext cx="2336400" cy="7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System Overview</a:t>
            </a:r>
            <a:endParaRPr dirty="0"/>
          </a:p>
        </p:txBody>
      </p:sp>
      <p:sp>
        <p:nvSpPr>
          <p:cNvPr id="4192" name="Google Shape;4192;p40"/>
          <p:cNvSpPr/>
          <p:nvPr/>
        </p:nvSpPr>
        <p:spPr>
          <a:xfrm>
            <a:off x="5689575" y="1691261"/>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2077268" y="1691261"/>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5689575" y="3206650"/>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2077268" y="3206650"/>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78"/>
                                        </p:tgtEl>
                                        <p:attrNameLst>
                                          <p:attrName>style.visibility</p:attrName>
                                        </p:attrNameLst>
                                      </p:cBhvr>
                                      <p:to>
                                        <p:strVal val="visible"/>
                                      </p:to>
                                    </p:set>
                                    <p:animEffect transition="in" filter="fade">
                                      <p:cBhvr>
                                        <p:cTn id="7" dur="500"/>
                                        <p:tgtEl>
                                          <p:spTgt spid="4178"/>
                                        </p:tgtEl>
                                      </p:cBhvr>
                                    </p:animEffect>
                                  </p:childTnLst>
                                </p:cTn>
                              </p:par>
                              <p:par>
                                <p:cTn id="8" presetID="10" presetClass="entr" presetSubtype="0" fill="hold" nodeType="withEffect">
                                  <p:stCondLst>
                                    <p:cond delay="0"/>
                                  </p:stCondLst>
                                  <p:childTnLst>
                                    <p:set>
                                      <p:cBhvr>
                                        <p:cTn id="9" dur="1" fill="hold">
                                          <p:stCondLst>
                                            <p:cond delay="0"/>
                                          </p:stCondLst>
                                        </p:cTn>
                                        <p:tgtEl>
                                          <p:spTgt spid="4174"/>
                                        </p:tgtEl>
                                        <p:attrNameLst>
                                          <p:attrName>style.visibility</p:attrName>
                                        </p:attrNameLst>
                                      </p:cBhvr>
                                      <p:to>
                                        <p:strVal val="visible"/>
                                      </p:to>
                                    </p:set>
                                    <p:animEffect transition="in" filter="fade">
                                      <p:cBhvr>
                                        <p:cTn id="10" dur="500"/>
                                        <p:tgtEl>
                                          <p:spTgt spid="41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80"/>
                                        </p:tgtEl>
                                        <p:attrNameLst>
                                          <p:attrName>style.visibility</p:attrName>
                                        </p:attrNameLst>
                                      </p:cBhvr>
                                      <p:to>
                                        <p:strVal val="visible"/>
                                      </p:to>
                                    </p:set>
                                    <p:animEffect transition="in" filter="fade">
                                      <p:cBhvr>
                                        <p:cTn id="13" dur="500"/>
                                        <p:tgtEl>
                                          <p:spTgt spid="41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88">
                                            <p:txEl>
                                              <p:pRg st="0" end="0"/>
                                            </p:txEl>
                                          </p:spTgt>
                                        </p:tgtEl>
                                        <p:attrNameLst>
                                          <p:attrName>style.visibility</p:attrName>
                                        </p:attrNameLst>
                                      </p:cBhvr>
                                      <p:to>
                                        <p:strVal val="visible"/>
                                      </p:to>
                                    </p:set>
                                    <p:animEffect transition="in" filter="fade">
                                      <p:cBhvr>
                                        <p:cTn id="16" dur="500"/>
                                        <p:tgtEl>
                                          <p:spTgt spid="4188">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93"/>
                                        </p:tgtEl>
                                        <p:attrNameLst>
                                          <p:attrName>style.visibility</p:attrName>
                                        </p:attrNameLst>
                                      </p:cBhvr>
                                      <p:to>
                                        <p:strVal val="visible"/>
                                      </p:to>
                                    </p:set>
                                    <p:animEffect transition="in" filter="fade">
                                      <p:cBhvr>
                                        <p:cTn id="19" dur="500"/>
                                        <p:tgtEl>
                                          <p:spTgt spid="419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68"/>
                                        </p:tgtEl>
                                        <p:attrNameLst>
                                          <p:attrName>style.visibility</p:attrName>
                                        </p:attrNameLst>
                                      </p:cBhvr>
                                      <p:to>
                                        <p:strVal val="visible"/>
                                      </p:to>
                                    </p:set>
                                    <p:animEffect transition="in" filter="fade">
                                      <p:cBhvr>
                                        <p:cTn id="24" dur="500"/>
                                        <p:tgtEl>
                                          <p:spTgt spid="41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92"/>
                                        </p:tgtEl>
                                        <p:attrNameLst>
                                          <p:attrName>style.visibility</p:attrName>
                                        </p:attrNameLst>
                                      </p:cBhvr>
                                      <p:to>
                                        <p:strVal val="visible"/>
                                      </p:to>
                                    </p:set>
                                    <p:animEffect transition="in" filter="fade">
                                      <p:cBhvr>
                                        <p:cTn id="27" dur="500"/>
                                        <p:tgtEl>
                                          <p:spTgt spid="419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89">
                                            <p:txEl>
                                              <p:pRg st="0" end="0"/>
                                            </p:txEl>
                                          </p:spTgt>
                                        </p:tgtEl>
                                        <p:attrNameLst>
                                          <p:attrName>style.visibility</p:attrName>
                                        </p:attrNameLst>
                                      </p:cBhvr>
                                      <p:to>
                                        <p:strVal val="visible"/>
                                      </p:to>
                                    </p:set>
                                    <p:animEffect transition="in" filter="fade">
                                      <p:cBhvr>
                                        <p:cTn id="30" dur="500"/>
                                        <p:tgtEl>
                                          <p:spTgt spid="4189">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164"/>
                                        </p:tgtEl>
                                        <p:attrNameLst>
                                          <p:attrName>style.visibility</p:attrName>
                                        </p:attrNameLst>
                                      </p:cBhvr>
                                      <p:to>
                                        <p:strVal val="visible"/>
                                      </p:to>
                                    </p:set>
                                    <p:animEffect transition="in" filter="fade">
                                      <p:cBhvr>
                                        <p:cTn id="33" dur="500"/>
                                        <p:tgtEl>
                                          <p:spTgt spid="41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82"/>
                                        </p:tgtEl>
                                        <p:attrNameLst>
                                          <p:attrName>style.visibility</p:attrName>
                                        </p:attrNameLst>
                                      </p:cBhvr>
                                      <p:to>
                                        <p:strVal val="visible"/>
                                      </p:to>
                                    </p:set>
                                    <p:animEffect transition="in" filter="fade">
                                      <p:cBhvr>
                                        <p:cTn id="36" dur="500"/>
                                        <p:tgtEl>
                                          <p:spTgt spid="418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173"/>
                                        </p:tgtEl>
                                        <p:attrNameLst>
                                          <p:attrName>style.visibility</p:attrName>
                                        </p:attrNameLst>
                                      </p:cBhvr>
                                      <p:to>
                                        <p:strVal val="visible"/>
                                      </p:to>
                                    </p:set>
                                    <p:animEffect transition="in" filter="fade">
                                      <p:cBhvr>
                                        <p:cTn id="41" dur="500"/>
                                        <p:tgtEl>
                                          <p:spTgt spid="4173"/>
                                        </p:tgtEl>
                                      </p:cBhvr>
                                    </p:animEffect>
                                  </p:childTnLst>
                                </p:cTn>
                              </p:par>
                              <p:par>
                                <p:cTn id="42" presetID="10" presetClass="entr" presetSubtype="0" fill="hold" nodeType="withEffect">
                                  <p:stCondLst>
                                    <p:cond delay="0"/>
                                  </p:stCondLst>
                                  <p:childTnLst>
                                    <p:set>
                                      <p:cBhvr>
                                        <p:cTn id="43" dur="1" fill="hold">
                                          <p:stCondLst>
                                            <p:cond delay="0"/>
                                          </p:stCondLst>
                                        </p:cTn>
                                        <p:tgtEl>
                                          <p:spTgt spid="4169"/>
                                        </p:tgtEl>
                                        <p:attrNameLst>
                                          <p:attrName>style.visibility</p:attrName>
                                        </p:attrNameLst>
                                      </p:cBhvr>
                                      <p:to>
                                        <p:strVal val="visible"/>
                                      </p:to>
                                    </p:set>
                                    <p:animEffect transition="in" filter="fade">
                                      <p:cBhvr>
                                        <p:cTn id="44" dur="500"/>
                                        <p:tgtEl>
                                          <p:spTgt spid="416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84"/>
                                        </p:tgtEl>
                                        <p:attrNameLst>
                                          <p:attrName>style.visibility</p:attrName>
                                        </p:attrNameLst>
                                      </p:cBhvr>
                                      <p:to>
                                        <p:strVal val="visible"/>
                                      </p:to>
                                    </p:set>
                                    <p:animEffect transition="in" filter="fade">
                                      <p:cBhvr>
                                        <p:cTn id="47" dur="500"/>
                                        <p:tgtEl>
                                          <p:spTgt spid="418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190">
                                            <p:txEl>
                                              <p:pRg st="0" end="0"/>
                                            </p:txEl>
                                          </p:spTgt>
                                        </p:tgtEl>
                                        <p:attrNameLst>
                                          <p:attrName>style.visibility</p:attrName>
                                        </p:attrNameLst>
                                      </p:cBhvr>
                                      <p:to>
                                        <p:strVal val="visible"/>
                                      </p:to>
                                    </p:set>
                                    <p:animEffect transition="in" filter="fade">
                                      <p:cBhvr>
                                        <p:cTn id="50" dur="500"/>
                                        <p:tgtEl>
                                          <p:spTgt spid="4190">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95"/>
                                        </p:tgtEl>
                                        <p:attrNameLst>
                                          <p:attrName>style.visibility</p:attrName>
                                        </p:attrNameLst>
                                      </p:cBhvr>
                                      <p:to>
                                        <p:strVal val="visible"/>
                                      </p:to>
                                    </p:set>
                                    <p:animEffect transition="in" filter="fade">
                                      <p:cBhvr>
                                        <p:cTn id="53" dur="500"/>
                                        <p:tgtEl>
                                          <p:spTgt spid="419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194"/>
                                        </p:tgtEl>
                                        <p:attrNameLst>
                                          <p:attrName>style.visibility</p:attrName>
                                        </p:attrNameLst>
                                      </p:cBhvr>
                                      <p:to>
                                        <p:strVal val="visible"/>
                                      </p:to>
                                    </p:set>
                                    <p:animEffect transition="in" filter="fade">
                                      <p:cBhvr>
                                        <p:cTn id="58" dur="500"/>
                                        <p:tgtEl>
                                          <p:spTgt spid="419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91">
                                            <p:txEl>
                                              <p:pRg st="0" end="0"/>
                                            </p:txEl>
                                          </p:spTgt>
                                        </p:tgtEl>
                                        <p:attrNameLst>
                                          <p:attrName>style.visibility</p:attrName>
                                        </p:attrNameLst>
                                      </p:cBhvr>
                                      <p:to>
                                        <p:strVal val="visible"/>
                                      </p:to>
                                    </p:set>
                                    <p:animEffect transition="in" filter="fade">
                                      <p:cBhvr>
                                        <p:cTn id="61" dur="500"/>
                                        <p:tgtEl>
                                          <p:spTgt spid="4191">
                                            <p:txEl>
                                              <p:pRg st="0" end="0"/>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86"/>
                                        </p:tgtEl>
                                        <p:attrNameLst>
                                          <p:attrName>style.visibility</p:attrName>
                                        </p:attrNameLst>
                                      </p:cBhvr>
                                      <p:to>
                                        <p:strVal val="visible"/>
                                      </p:to>
                                    </p:set>
                                    <p:animEffect transition="in" filter="fade">
                                      <p:cBhvr>
                                        <p:cTn id="64" dur="500"/>
                                        <p:tgtEl>
                                          <p:spTgt spid="418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63"/>
                                        </p:tgtEl>
                                        <p:attrNameLst>
                                          <p:attrName>style.visibility</p:attrName>
                                        </p:attrNameLst>
                                      </p:cBhvr>
                                      <p:to>
                                        <p:strVal val="visible"/>
                                      </p:to>
                                    </p:set>
                                    <p:animEffect transition="in" filter="fade">
                                      <p:cBhvr>
                                        <p:cTn id="67" dur="500"/>
                                        <p:tgtEl>
                                          <p:spTgt spid="4163"/>
                                        </p:tgtEl>
                                      </p:cBhvr>
                                    </p:animEffect>
                                  </p:childTnLst>
                                </p:cTn>
                              </p:par>
                              <p:par>
                                <p:cTn id="68" presetID="10" presetClass="entr" presetSubtype="0" fill="hold" nodeType="withEffect">
                                  <p:stCondLst>
                                    <p:cond delay="0"/>
                                  </p:stCondLst>
                                  <p:childTnLst>
                                    <p:set>
                                      <p:cBhvr>
                                        <p:cTn id="69" dur="1" fill="hold">
                                          <p:stCondLst>
                                            <p:cond delay="0"/>
                                          </p:stCondLst>
                                        </p:cTn>
                                        <p:tgtEl>
                                          <p:spTgt spid="4159"/>
                                        </p:tgtEl>
                                        <p:attrNameLst>
                                          <p:attrName>style.visibility</p:attrName>
                                        </p:attrNameLst>
                                      </p:cBhvr>
                                      <p:to>
                                        <p:strVal val="visible"/>
                                      </p:to>
                                    </p:set>
                                    <p:animEffect transition="in" filter="fade">
                                      <p:cBhvr>
                                        <p:cTn id="70" dur="500"/>
                                        <p:tgtEl>
                                          <p:spTgt spid="4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3" grpId="0" animBg="1"/>
      <p:bldP spid="4168" grpId="0" animBg="1"/>
      <p:bldP spid="4173" grpId="0" animBg="1"/>
      <p:bldP spid="4178" grpId="0" animBg="1"/>
      <p:bldP spid="4180" grpId="0"/>
      <p:bldP spid="4182" grpId="0"/>
      <p:bldP spid="4184" grpId="0"/>
      <p:bldP spid="4186" grpId="0"/>
      <p:bldP spid="4188" grpId="0" build="p"/>
      <p:bldP spid="4189" grpId="0" build="p"/>
      <p:bldP spid="4190" grpId="0" build="p"/>
      <p:bldP spid="4191" grpId="0" build="p"/>
      <p:bldP spid="4192" grpId="0" animBg="1"/>
      <p:bldP spid="4193" grpId="0" animBg="1"/>
      <p:bldP spid="4194" grpId="0" animBg="1"/>
      <p:bldP spid="419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32"/>
        <p:cNvGrpSpPr/>
        <p:nvPr/>
      </p:nvGrpSpPr>
      <p:grpSpPr>
        <a:xfrm>
          <a:off x="0" y="0"/>
          <a:ext cx="0" cy="0"/>
          <a:chOff x="0" y="0"/>
          <a:chExt cx="0" cy="0"/>
        </a:xfrm>
      </p:grpSpPr>
      <p:sp>
        <p:nvSpPr>
          <p:cNvPr id="4873" name="Google Shape;4873;p73"/>
          <p:cNvSpPr txBox="1">
            <a:spLocks noGrp="1"/>
          </p:cNvSpPr>
          <p:nvPr>
            <p:ph type="title"/>
          </p:nvPr>
        </p:nvSpPr>
        <p:spPr>
          <a:xfrm>
            <a:off x="824997" y="2504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rgbClr val="2D4D5E"/>
                </a:solidFill>
              </a:rPr>
              <a:t>Automotive Cybersecurity Techniques</a:t>
            </a:r>
            <a:endParaRPr sz="2800" dirty="0">
              <a:solidFill>
                <a:srgbClr val="2D4D5E"/>
              </a:solidFill>
            </a:endParaRPr>
          </a:p>
        </p:txBody>
      </p:sp>
      <p:pic>
        <p:nvPicPr>
          <p:cNvPr id="3" name="Picture 2">
            <a:extLst>
              <a:ext uri="{FF2B5EF4-FFF2-40B4-BE49-F238E27FC236}">
                <a16:creationId xmlns:a16="http://schemas.microsoft.com/office/drawing/2014/main" id="{78110326-DBA3-2E57-3782-BCC0AB082A5B}"/>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1000"/>
                    </a14:imgEffect>
                    <a14:imgEffect>
                      <a14:colorTemperature colorTemp="11500"/>
                    </a14:imgEffect>
                    <a14:imgEffect>
                      <a14:saturation sat="400000"/>
                    </a14:imgEffect>
                  </a14:imgLayer>
                </a14:imgProps>
              </a:ext>
            </a:extLst>
          </a:blip>
          <a:srcRect/>
          <a:stretch/>
        </p:blipFill>
        <p:spPr>
          <a:xfrm>
            <a:off x="2782664" y="1032509"/>
            <a:ext cx="3788665" cy="3444241"/>
          </a:xfrm>
          <a:prstGeom prst="rect">
            <a:avLst/>
          </a:prstGeom>
        </p:spPr>
      </p:pic>
    </p:spTree>
    <p:extLst>
      <p:ext uri="{BB962C8B-B14F-4D97-AF65-F5344CB8AC3E}">
        <p14:creationId xmlns:p14="http://schemas.microsoft.com/office/powerpoint/2010/main" val="1788509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32"/>
        <p:cNvGrpSpPr/>
        <p:nvPr/>
      </p:nvGrpSpPr>
      <p:grpSpPr>
        <a:xfrm>
          <a:off x="0" y="0"/>
          <a:ext cx="0" cy="0"/>
          <a:chOff x="0" y="0"/>
          <a:chExt cx="0" cy="0"/>
        </a:xfrm>
      </p:grpSpPr>
      <p:sp>
        <p:nvSpPr>
          <p:cNvPr id="4873" name="Google Shape;4873;p73"/>
          <p:cNvSpPr txBox="1">
            <a:spLocks noGrp="1"/>
          </p:cNvSpPr>
          <p:nvPr>
            <p:ph type="title"/>
          </p:nvPr>
        </p:nvSpPr>
        <p:spPr>
          <a:xfrm>
            <a:off x="824997" y="2504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en" sz="2800" b="1" i="0" u="none" strike="noStrike" kern="0" cap="none" spc="0" normalizeH="0" baseline="0" noProof="0" dirty="0">
                <a:ln>
                  <a:noFill/>
                </a:ln>
                <a:solidFill>
                  <a:srgbClr val="2D4D5E"/>
                </a:solidFill>
                <a:effectLst/>
                <a:uLnTx/>
                <a:uFillTx/>
                <a:sym typeface="Montserrat"/>
              </a:rPr>
              <a:t>Automotive Cybersecurity Techniques</a:t>
            </a:r>
            <a:endParaRPr lang="en-US" dirty="0">
              <a:solidFill>
                <a:srgbClr val="2D4D5E"/>
              </a:solidFill>
            </a:endParaRPr>
          </a:p>
        </p:txBody>
      </p:sp>
      <p:sp>
        <p:nvSpPr>
          <p:cNvPr id="2" name="TextBox 1">
            <a:extLst>
              <a:ext uri="{FF2B5EF4-FFF2-40B4-BE49-F238E27FC236}">
                <a16:creationId xmlns:a16="http://schemas.microsoft.com/office/drawing/2014/main" id="{91DEA944-ABE5-1ADB-ACBF-87EF0768E531}"/>
              </a:ext>
            </a:extLst>
          </p:cNvPr>
          <p:cNvSpPr txBox="1"/>
          <p:nvPr/>
        </p:nvSpPr>
        <p:spPr>
          <a:xfrm>
            <a:off x="686451" y="722160"/>
            <a:ext cx="7516091" cy="1169551"/>
          </a:xfrm>
          <a:prstGeom prst="rect">
            <a:avLst/>
          </a:prstGeom>
          <a:noFill/>
        </p:spPr>
        <p:txBody>
          <a:bodyPr wrap="square" rtlCol="0">
            <a:spAutoFit/>
          </a:bodyPr>
          <a:lstStyle/>
          <a:p>
            <a:endParaRPr lang="en-GB" dirty="0">
              <a:latin typeface="Poppins" panose="00000500000000000000" pitchFamily="2" charset="0"/>
              <a:cs typeface="Poppins" panose="00000500000000000000" pitchFamily="2" charset="0"/>
            </a:endParaRPr>
          </a:p>
          <a:p>
            <a:endParaRPr lang="en-GB" dirty="0"/>
          </a:p>
          <a:p>
            <a:pPr marL="285750" indent="-285750">
              <a:buFont typeface="Wingdings" panose="05000000000000000000" pitchFamily="2" charset="2"/>
              <a:buChar char="Ø"/>
            </a:pPr>
            <a:r>
              <a:rPr lang="en-GB" dirty="0">
                <a:latin typeface="Poppins" panose="00000500000000000000" pitchFamily="2" charset="0"/>
                <a:cs typeface="Poppins" panose="00000500000000000000" pitchFamily="2" charset="0"/>
              </a:rPr>
              <a:t>In today's digital age, data security is crucial. With increased reliance on online platforms, the risks of breaches and cyberattacks rise. Ensuring data confidentiality, integrity, and availability is essential for compliance and trust.</a:t>
            </a:r>
          </a:p>
        </p:txBody>
      </p:sp>
      <p:pic>
        <p:nvPicPr>
          <p:cNvPr id="4" name="Picture 3" descr="A cartoon of a person in a hat&#10;&#10;Description automatically generated">
            <a:extLst>
              <a:ext uri="{FF2B5EF4-FFF2-40B4-BE49-F238E27FC236}">
                <a16:creationId xmlns:a16="http://schemas.microsoft.com/office/drawing/2014/main" id="{37D60FF0-FA6D-6B75-810A-3AF035C8A0AB}"/>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59000"/>
                    </a14:imgEffect>
                    <a14:imgEffect>
                      <a14:colorTemperature colorTemp="4359"/>
                    </a14:imgEffect>
                  </a14:imgLayer>
                </a14:imgProps>
              </a:ext>
            </a:extLst>
          </a:blip>
          <a:stretch>
            <a:fillRect/>
          </a:stretch>
        </p:blipFill>
        <p:spPr>
          <a:xfrm>
            <a:off x="7952555" y="3941618"/>
            <a:ext cx="1015348" cy="1015348"/>
          </a:xfrm>
          <a:prstGeom prst="rect">
            <a:avLst/>
          </a:prstGeom>
        </p:spPr>
      </p:pic>
      <p:sp>
        <p:nvSpPr>
          <p:cNvPr id="11" name="TextBox 10">
            <a:extLst>
              <a:ext uri="{FF2B5EF4-FFF2-40B4-BE49-F238E27FC236}">
                <a16:creationId xmlns:a16="http://schemas.microsoft.com/office/drawing/2014/main" id="{14984EEB-D627-F597-9DB3-CE8CDB384FFD}"/>
              </a:ext>
            </a:extLst>
          </p:cNvPr>
          <p:cNvSpPr txBox="1"/>
          <p:nvPr/>
        </p:nvSpPr>
        <p:spPr>
          <a:xfrm>
            <a:off x="686451" y="3467233"/>
            <a:ext cx="7446818" cy="954107"/>
          </a:xfrm>
          <a:prstGeom prst="rect">
            <a:avLst/>
          </a:prstGeom>
          <a:noFill/>
        </p:spPr>
        <p:txBody>
          <a:bodyPr wrap="square">
            <a:spAutoFit/>
          </a:bodyPr>
          <a:lstStyle/>
          <a:p>
            <a:pPr marL="285750" indent="-285750">
              <a:buFont typeface="Wingdings" panose="05000000000000000000" pitchFamily="2" charset="2"/>
              <a:buChar char="Ø"/>
            </a:pPr>
            <a:r>
              <a:rPr lang="en-GB" dirty="0">
                <a:latin typeface="Poppins" panose="00000500000000000000" pitchFamily="2" charset="0"/>
                <a:cs typeface="Poppins" panose="00000500000000000000" pitchFamily="2" charset="0"/>
              </a:rPr>
              <a:t>In addition to encryption, we have also conducted extensive penetration testing on our servers. Penetration testing involves simulating cyberattacks on our systems to identify and address potential vulnerabilities before they can be exploited by real attackers.</a:t>
            </a:r>
            <a:endParaRPr lang="en-US" dirty="0">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0148B53B-8451-390E-59D6-74A6DFB1D989}"/>
              </a:ext>
            </a:extLst>
          </p:cNvPr>
          <p:cNvSpPr txBox="1"/>
          <p:nvPr/>
        </p:nvSpPr>
        <p:spPr>
          <a:xfrm>
            <a:off x="686451" y="2092680"/>
            <a:ext cx="7377545" cy="1169551"/>
          </a:xfrm>
          <a:prstGeom prst="rect">
            <a:avLst/>
          </a:prstGeom>
          <a:noFill/>
        </p:spPr>
        <p:txBody>
          <a:bodyPr wrap="square">
            <a:spAutoFit/>
          </a:bodyPr>
          <a:lstStyle/>
          <a:p>
            <a:pPr marL="285750" indent="-285750">
              <a:buFont typeface="Wingdings" panose="05000000000000000000" pitchFamily="2" charset="2"/>
              <a:buChar char="Ø"/>
            </a:pPr>
            <a:r>
              <a:rPr lang="en-GB" dirty="0">
                <a:latin typeface="Poppins" panose="00000500000000000000" pitchFamily="2" charset="0"/>
                <a:cs typeface="Poppins" panose="00000500000000000000" pitchFamily="2" charset="0"/>
              </a:rPr>
              <a:t>Firstly, we have implemented a robust encryption algorithm. This ensures that all data transmitted within our network is rendered unreadable to unauthorized parties, effectively protecting it from interception and eavesdropping attempts by malicious actors. Encryption serves as the first line of defence.</a:t>
            </a: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74872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2"/>
        <p:cNvGrpSpPr/>
        <p:nvPr/>
      </p:nvGrpSpPr>
      <p:grpSpPr>
        <a:xfrm>
          <a:off x="0" y="0"/>
          <a:ext cx="0" cy="0"/>
          <a:chOff x="0" y="0"/>
          <a:chExt cx="0" cy="0"/>
        </a:xfrm>
      </p:grpSpPr>
      <p:sp>
        <p:nvSpPr>
          <p:cNvPr id="4873" name="Google Shape;4873;p73"/>
          <p:cNvSpPr txBox="1">
            <a:spLocks noGrp="1"/>
          </p:cNvSpPr>
          <p:nvPr>
            <p:ph type="title"/>
          </p:nvPr>
        </p:nvSpPr>
        <p:spPr>
          <a:xfrm>
            <a:off x="824997" y="2504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2D4D5E"/>
                </a:solidFill>
              </a:rPr>
              <a:t>Encryption</a:t>
            </a:r>
            <a:endParaRPr dirty="0">
              <a:solidFill>
                <a:srgbClr val="2D4D5E"/>
              </a:solidFill>
            </a:endParaRPr>
          </a:p>
        </p:txBody>
      </p:sp>
      <p:pic>
        <p:nvPicPr>
          <p:cNvPr id="12" name="Picture 11">
            <a:extLst>
              <a:ext uri="{FF2B5EF4-FFF2-40B4-BE49-F238E27FC236}">
                <a16:creationId xmlns:a16="http://schemas.microsoft.com/office/drawing/2014/main" id="{358BE86D-211D-9C18-EA7C-35D82FB3A35E}"/>
              </a:ext>
            </a:extLst>
          </p:cNvPr>
          <p:cNvPicPr>
            <a:picLocks noChangeAspect="1"/>
          </p:cNvPicPr>
          <p:nvPr/>
        </p:nvPicPr>
        <p:blipFill>
          <a:blip r:embed="rId3"/>
          <a:srcRect/>
          <a:stretch/>
        </p:blipFill>
        <p:spPr>
          <a:xfrm>
            <a:off x="5784481" y="1332788"/>
            <a:ext cx="2744516" cy="2921582"/>
          </a:xfrm>
          <a:prstGeom prst="rect">
            <a:avLst/>
          </a:prstGeom>
        </p:spPr>
      </p:pic>
      <p:sp>
        <p:nvSpPr>
          <p:cNvPr id="4" name="TextBox 3">
            <a:extLst>
              <a:ext uri="{FF2B5EF4-FFF2-40B4-BE49-F238E27FC236}">
                <a16:creationId xmlns:a16="http://schemas.microsoft.com/office/drawing/2014/main" id="{538DD95E-BF6E-5EB0-36D3-29669FA893FF}"/>
              </a:ext>
            </a:extLst>
          </p:cNvPr>
          <p:cNvSpPr txBox="1"/>
          <p:nvPr/>
        </p:nvSpPr>
        <p:spPr>
          <a:xfrm>
            <a:off x="824997" y="1332788"/>
            <a:ext cx="4837249" cy="1600438"/>
          </a:xfrm>
          <a:prstGeom prst="rect">
            <a:avLst/>
          </a:prstGeom>
          <a:noFill/>
        </p:spPr>
        <p:txBody>
          <a:bodyPr wrap="square">
            <a:spAutoFit/>
          </a:bodyPr>
          <a:lstStyle/>
          <a:p>
            <a:pPr marL="285750" indent="-285750">
              <a:buFont typeface="Wingdings" panose="05000000000000000000" pitchFamily="2" charset="2"/>
              <a:buChar char="Ø"/>
            </a:pPr>
            <a:r>
              <a:rPr lang="en-GB" dirty="0">
                <a:latin typeface="Poppins" panose="00000500000000000000" pitchFamily="2" charset="0"/>
                <a:cs typeface="Poppins" panose="00000500000000000000" pitchFamily="2" charset="0"/>
              </a:rPr>
              <a:t>We use the </a:t>
            </a:r>
            <a:r>
              <a:rPr lang="en-GB" b="1" dirty="0">
                <a:latin typeface="Poppins" panose="00000500000000000000" pitchFamily="2" charset="0"/>
                <a:cs typeface="Poppins" panose="00000500000000000000" pitchFamily="2" charset="0"/>
              </a:rPr>
              <a:t>AES encryption </a:t>
            </a:r>
            <a:r>
              <a:rPr lang="en-GB" dirty="0">
                <a:latin typeface="Poppins" panose="00000500000000000000" pitchFamily="2" charset="0"/>
                <a:cs typeface="Poppins" panose="00000500000000000000" pitchFamily="2" charset="0"/>
              </a:rPr>
              <a:t>algorithm to secure our data. AES, or Advanced Encryption Standard, is a highly secure and widely trusted method for protecting information from unauthorized access.</a:t>
            </a:r>
          </a:p>
          <a:p>
            <a:pPr marL="285750" indent="-285750">
              <a:buFont typeface="Wingdings" panose="05000000000000000000" pitchFamily="2" charset="2"/>
              <a:buChar char="Ø"/>
            </a:pPr>
            <a:endParaRPr lang="en-GB" b="0" i="0" dirty="0">
              <a:solidFill>
                <a:srgbClr val="191919"/>
              </a:solidFill>
              <a:effectLst/>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We used AES-128 encryption algorithm</a:t>
            </a:r>
            <a:endParaRPr lang="en-GB" dirty="0">
              <a:solidFill>
                <a:srgbClr val="191919"/>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4535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32"/>
        <p:cNvGrpSpPr/>
        <p:nvPr/>
      </p:nvGrpSpPr>
      <p:grpSpPr>
        <a:xfrm>
          <a:off x="0" y="0"/>
          <a:ext cx="0" cy="0"/>
          <a:chOff x="0" y="0"/>
          <a:chExt cx="0" cy="0"/>
        </a:xfrm>
      </p:grpSpPr>
      <p:sp>
        <p:nvSpPr>
          <p:cNvPr id="4873" name="Google Shape;4873;p73"/>
          <p:cNvSpPr txBox="1">
            <a:spLocks noGrp="1"/>
          </p:cNvSpPr>
          <p:nvPr>
            <p:ph type="title"/>
          </p:nvPr>
        </p:nvSpPr>
        <p:spPr>
          <a:xfrm>
            <a:off x="824997" y="25048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2D4D5E"/>
                </a:solidFill>
              </a:rPr>
              <a:t>Securing Server</a:t>
            </a:r>
            <a:endParaRPr dirty="0">
              <a:solidFill>
                <a:srgbClr val="2D4D5E"/>
              </a:solidFill>
            </a:endParaRPr>
          </a:p>
        </p:txBody>
      </p:sp>
      <p:pic>
        <p:nvPicPr>
          <p:cNvPr id="9" name="Graphic 8" descr="Man with solid fill">
            <a:extLst>
              <a:ext uri="{FF2B5EF4-FFF2-40B4-BE49-F238E27FC236}">
                <a16:creationId xmlns:a16="http://schemas.microsoft.com/office/drawing/2014/main" id="{449B0D2E-913C-DC22-8A39-B98029E33C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5349" y="1678977"/>
            <a:ext cx="615832" cy="615832"/>
          </a:xfrm>
          <a:prstGeom prst="rect">
            <a:avLst/>
          </a:prstGeom>
        </p:spPr>
      </p:pic>
      <p:pic>
        <p:nvPicPr>
          <p:cNvPr id="23" name="Graphic 22" descr="Electric car with solid fill">
            <a:extLst>
              <a:ext uri="{FF2B5EF4-FFF2-40B4-BE49-F238E27FC236}">
                <a16:creationId xmlns:a16="http://schemas.microsoft.com/office/drawing/2014/main" id="{BD99A70E-E2EC-8D31-9FFD-82E397C697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1887" y="1440164"/>
            <a:ext cx="1005538" cy="1005538"/>
          </a:xfrm>
          <a:prstGeom prst="rect">
            <a:avLst/>
          </a:prstGeom>
        </p:spPr>
      </p:pic>
      <p:pic>
        <p:nvPicPr>
          <p:cNvPr id="27" name="Picture 26" descr="A black background with a black square&#10;&#10;Description automatically generated with medium confidence">
            <a:extLst>
              <a:ext uri="{FF2B5EF4-FFF2-40B4-BE49-F238E27FC236}">
                <a16:creationId xmlns:a16="http://schemas.microsoft.com/office/drawing/2014/main" id="{DBC850F7-E285-EB4D-F813-FC3051A5CA27}"/>
              </a:ext>
            </a:extLst>
          </p:cNvPr>
          <p:cNvPicPr>
            <a:picLocks noChangeAspect="1"/>
          </p:cNvPicPr>
          <p:nvPr/>
        </p:nvPicPr>
        <p:blipFill>
          <a:blip r:embed="rId7"/>
          <a:stretch>
            <a:fillRect/>
          </a:stretch>
        </p:blipFill>
        <p:spPr>
          <a:xfrm>
            <a:off x="3402593" y="1635919"/>
            <a:ext cx="615832" cy="615832"/>
          </a:xfrm>
          <a:prstGeom prst="rect">
            <a:avLst/>
          </a:prstGeom>
        </p:spPr>
      </p:pic>
      <p:pic>
        <p:nvPicPr>
          <p:cNvPr id="31" name="Picture 30" descr="A computer with arrow pointing up&#10;&#10;Description automatically generated">
            <a:extLst>
              <a:ext uri="{FF2B5EF4-FFF2-40B4-BE49-F238E27FC236}">
                <a16:creationId xmlns:a16="http://schemas.microsoft.com/office/drawing/2014/main" id="{4FCD27E3-9D39-296B-5990-67C20BADD590}"/>
              </a:ext>
            </a:extLst>
          </p:cNvPr>
          <p:cNvPicPr>
            <a:picLocks noChangeAspect="1"/>
          </p:cNvPicPr>
          <p:nvPr/>
        </p:nvPicPr>
        <p:blipFill>
          <a:blip r:embed="rId8"/>
          <a:stretch>
            <a:fillRect/>
          </a:stretch>
        </p:blipFill>
        <p:spPr>
          <a:xfrm>
            <a:off x="5149497" y="3486152"/>
            <a:ext cx="712054" cy="712054"/>
          </a:xfrm>
          <a:prstGeom prst="rect">
            <a:avLst/>
          </a:prstGeom>
        </p:spPr>
      </p:pic>
      <p:pic>
        <p:nvPicPr>
          <p:cNvPr id="33" name="Picture 32" descr="Database with solid fill">
            <a:extLst>
              <a:ext uri="{FF2B5EF4-FFF2-40B4-BE49-F238E27FC236}">
                <a16:creationId xmlns:a16="http://schemas.microsoft.com/office/drawing/2014/main" id="{1ACEF29A-95CF-17CD-4CA0-8D21B1E5C7A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138098" y="1479130"/>
            <a:ext cx="750545" cy="750545"/>
          </a:xfrm>
          <a:prstGeom prst="rect">
            <a:avLst/>
          </a:prstGeom>
        </p:spPr>
      </p:pic>
      <p:cxnSp>
        <p:nvCxnSpPr>
          <p:cNvPr id="41" name="Straight Arrow Connector 40">
            <a:extLst>
              <a:ext uri="{FF2B5EF4-FFF2-40B4-BE49-F238E27FC236}">
                <a16:creationId xmlns:a16="http://schemas.microsoft.com/office/drawing/2014/main" id="{2554C37A-8985-EE4F-3DAC-34E93C29BDF9}"/>
              </a:ext>
            </a:extLst>
          </p:cNvPr>
          <p:cNvCxnSpPr>
            <a:cxnSpLocks/>
          </p:cNvCxnSpPr>
          <p:nvPr/>
        </p:nvCxnSpPr>
        <p:spPr>
          <a:xfrm>
            <a:off x="2216727" y="1911063"/>
            <a:ext cx="10529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347AB201-4FF4-76AC-6791-9A3AABE91D0E}"/>
              </a:ext>
            </a:extLst>
          </p:cNvPr>
          <p:cNvSpPr txBox="1"/>
          <p:nvPr/>
        </p:nvSpPr>
        <p:spPr>
          <a:xfrm>
            <a:off x="1354449" y="920159"/>
            <a:ext cx="771365" cy="307777"/>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Admin</a:t>
            </a:r>
          </a:p>
        </p:txBody>
      </p:sp>
      <p:sp>
        <p:nvSpPr>
          <p:cNvPr id="55" name="TextBox 54">
            <a:extLst>
              <a:ext uri="{FF2B5EF4-FFF2-40B4-BE49-F238E27FC236}">
                <a16:creationId xmlns:a16="http://schemas.microsoft.com/office/drawing/2014/main" id="{E138B24D-0E4A-06DA-53E8-28CC6DE55CED}"/>
              </a:ext>
            </a:extLst>
          </p:cNvPr>
          <p:cNvSpPr txBox="1"/>
          <p:nvPr/>
        </p:nvSpPr>
        <p:spPr>
          <a:xfrm>
            <a:off x="3088069" y="2314743"/>
            <a:ext cx="1244880" cy="307777"/>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Login (2FA)</a:t>
            </a:r>
          </a:p>
        </p:txBody>
      </p:sp>
      <p:sp>
        <p:nvSpPr>
          <p:cNvPr id="56" name="TextBox 55">
            <a:extLst>
              <a:ext uri="{FF2B5EF4-FFF2-40B4-BE49-F238E27FC236}">
                <a16:creationId xmlns:a16="http://schemas.microsoft.com/office/drawing/2014/main" id="{460F6C63-B732-B48C-32FF-35C0A2223275}"/>
              </a:ext>
            </a:extLst>
          </p:cNvPr>
          <p:cNvSpPr txBox="1"/>
          <p:nvPr/>
        </p:nvSpPr>
        <p:spPr>
          <a:xfrm>
            <a:off x="4968188" y="2313834"/>
            <a:ext cx="1181734" cy="307777"/>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OEM Server</a:t>
            </a:r>
          </a:p>
        </p:txBody>
      </p:sp>
      <p:sp>
        <p:nvSpPr>
          <p:cNvPr id="58" name="TextBox 57">
            <a:extLst>
              <a:ext uri="{FF2B5EF4-FFF2-40B4-BE49-F238E27FC236}">
                <a16:creationId xmlns:a16="http://schemas.microsoft.com/office/drawing/2014/main" id="{B6445C7C-A3A8-4115-761A-EAD591892386}"/>
              </a:ext>
            </a:extLst>
          </p:cNvPr>
          <p:cNvSpPr txBox="1"/>
          <p:nvPr/>
        </p:nvSpPr>
        <p:spPr>
          <a:xfrm>
            <a:off x="4674997" y="4310776"/>
            <a:ext cx="1713931" cy="307777"/>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Upload Firmware</a:t>
            </a:r>
          </a:p>
        </p:txBody>
      </p:sp>
      <p:sp>
        <p:nvSpPr>
          <p:cNvPr id="59" name="TextBox 58">
            <a:extLst>
              <a:ext uri="{FF2B5EF4-FFF2-40B4-BE49-F238E27FC236}">
                <a16:creationId xmlns:a16="http://schemas.microsoft.com/office/drawing/2014/main" id="{66BC21B1-693E-1AAA-411A-444FE8AABD47}"/>
              </a:ext>
            </a:extLst>
          </p:cNvPr>
          <p:cNvSpPr txBox="1"/>
          <p:nvPr/>
        </p:nvSpPr>
        <p:spPr>
          <a:xfrm>
            <a:off x="7442636" y="2303477"/>
            <a:ext cx="704039" cy="307777"/>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Client</a:t>
            </a:r>
          </a:p>
        </p:txBody>
      </p:sp>
      <p:sp>
        <p:nvSpPr>
          <p:cNvPr id="2" name="Rectangle 1">
            <a:extLst>
              <a:ext uri="{FF2B5EF4-FFF2-40B4-BE49-F238E27FC236}">
                <a16:creationId xmlns:a16="http://schemas.microsoft.com/office/drawing/2014/main" id="{690B0712-ABDC-6EF0-B1CC-84396FAB817E}"/>
              </a:ext>
            </a:extLst>
          </p:cNvPr>
          <p:cNvSpPr/>
          <p:nvPr/>
        </p:nvSpPr>
        <p:spPr>
          <a:xfrm>
            <a:off x="1016000" y="1215393"/>
            <a:ext cx="5821218" cy="3495150"/>
          </a:xfrm>
          <a:prstGeom prst="rect">
            <a:avLst/>
          </a:prstGeom>
          <a:no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pic>
        <p:nvPicPr>
          <p:cNvPr id="4" name="Graphic 3" descr="Man with solid fill">
            <a:extLst>
              <a:ext uri="{FF2B5EF4-FFF2-40B4-BE49-F238E27FC236}">
                <a16:creationId xmlns:a16="http://schemas.microsoft.com/office/drawing/2014/main" id="{FAE37BA9-4557-E9F9-4E6C-670FD430CE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963" y="842497"/>
            <a:ext cx="615832" cy="615832"/>
          </a:xfrm>
          <a:prstGeom prst="rect">
            <a:avLst/>
          </a:prstGeom>
        </p:spPr>
      </p:pic>
      <p:sp>
        <p:nvSpPr>
          <p:cNvPr id="5" name="TextBox 4">
            <a:extLst>
              <a:ext uri="{FF2B5EF4-FFF2-40B4-BE49-F238E27FC236}">
                <a16:creationId xmlns:a16="http://schemas.microsoft.com/office/drawing/2014/main" id="{F9B2B8EE-4858-EF77-E5F8-1415116BC784}"/>
              </a:ext>
            </a:extLst>
          </p:cNvPr>
          <p:cNvSpPr txBox="1"/>
          <p:nvPr/>
        </p:nvSpPr>
        <p:spPr>
          <a:xfrm>
            <a:off x="1380530" y="2372625"/>
            <a:ext cx="1026243" cy="307777"/>
          </a:xfrm>
          <a:prstGeom prst="rect">
            <a:avLst/>
          </a:prstGeom>
          <a:noFill/>
        </p:spPr>
        <p:txBody>
          <a:bodyPr wrap="none" rtlCol="0">
            <a:spAutoFit/>
          </a:bodyPr>
          <a:lstStyle/>
          <a:p>
            <a:r>
              <a:rPr lang="en-US" dirty="0">
                <a:latin typeface="Poppins" panose="00000500000000000000" pitchFamily="2" charset="0"/>
                <a:cs typeface="Poppins" panose="00000500000000000000" pitchFamily="2" charset="0"/>
              </a:rPr>
              <a:t>Members</a:t>
            </a:r>
          </a:p>
        </p:txBody>
      </p:sp>
      <p:cxnSp>
        <p:nvCxnSpPr>
          <p:cNvPr id="6" name="Straight Arrow Connector 5">
            <a:extLst>
              <a:ext uri="{FF2B5EF4-FFF2-40B4-BE49-F238E27FC236}">
                <a16:creationId xmlns:a16="http://schemas.microsoft.com/office/drawing/2014/main" id="{C81DC285-8D5B-7A89-1DF5-FC938C500768}"/>
              </a:ext>
            </a:extLst>
          </p:cNvPr>
          <p:cNvCxnSpPr>
            <a:cxnSpLocks/>
          </p:cNvCxnSpPr>
          <p:nvPr/>
        </p:nvCxnSpPr>
        <p:spPr>
          <a:xfrm>
            <a:off x="5816753" y="1927885"/>
            <a:ext cx="1376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0A271A8-D63F-B877-8FED-1A2423BDA0A4}"/>
              </a:ext>
            </a:extLst>
          </p:cNvPr>
          <p:cNvCxnSpPr>
            <a:cxnSpLocks/>
          </p:cNvCxnSpPr>
          <p:nvPr/>
        </p:nvCxnSpPr>
        <p:spPr>
          <a:xfrm flipH="1">
            <a:off x="5833883" y="2110962"/>
            <a:ext cx="1376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9E9EAFCA-EB19-4125-FC80-8C43A45492EC}"/>
              </a:ext>
            </a:extLst>
          </p:cNvPr>
          <p:cNvCxnSpPr>
            <a:cxnSpLocks/>
          </p:cNvCxnSpPr>
          <p:nvPr/>
        </p:nvCxnSpPr>
        <p:spPr>
          <a:xfrm>
            <a:off x="4122332" y="1878530"/>
            <a:ext cx="10888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8314B9E-17E9-9C75-E260-FACFB80E8C6E}"/>
              </a:ext>
            </a:extLst>
          </p:cNvPr>
          <p:cNvCxnSpPr>
            <a:cxnSpLocks/>
          </p:cNvCxnSpPr>
          <p:nvPr/>
        </p:nvCxnSpPr>
        <p:spPr>
          <a:xfrm flipH="1">
            <a:off x="4104827" y="2054680"/>
            <a:ext cx="10717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87B90AA-6E70-F5B9-20D0-8389EF258151}"/>
              </a:ext>
            </a:extLst>
          </p:cNvPr>
          <p:cNvCxnSpPr>
            <a:cxnSpLocks/>
          </p:cNvCxnSpPr>
          <p:nvPr/>
        </p:nvCxnSpPr>
        <p:spPr>
          <a:xfrm flipV="1">
            <a:off x="5425478" y="2680402"/>
            <a:ext cx="0" cy="6931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865B3D2D-EC04-80BE-990A-DE81CB74F8C5}"/>
              </a:ext>
            </a:extLst>
          </p:cNvPr>
          <p:cNvCxnSpPr>
            <a:cxnSpLocks/>
          </p:cNvCxnSpPr>
          <p:nvPr/>
        </p:nvCxnSpPr>
        <p:spPr>
          <a:xfrm>
            <a:off x="5604165" y="2729345"/>
            <a:ext cx="0" cy="682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4" name="Graphic 33" descr="Man with solid fill">
            <a:extLst>
              <a:ext uri="{FF2B5EF4-FFF2-40B4-BE49-F238E27FC236}">
                <a16:creationId xmlns:a16="http://schemas.microsoft.com/office/drawing/2014/main" id="{73E04100-6240-7580-11C7-D3EA43427D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2506" y="1792227"/>
            <a:ext cx="615832" cy="615832"/>
          </a:xfrm>
          <a:prstGeom prst="rect">
            <a:avLst/>
          </a:prstGeom>
        </p:spPr>
      </p:pic>
      <p:pic>
        <p:nvPicPr>
          <p:cNvPr id="35" name="Graphic 34" descr="Man with solid fill">
            <a:extLst>
              <a:ext uri="{FF2B5EF4-FFF2-40B4-BE49-F238E27FC236}">
                <a16:creationId xmlns:a16="http://schemas.microsoft.com/office/drawing/2014/main" id="{30017314-B06C-E006-0239-2AECD4D69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1376" y="1687645"/>
            <a:ext cx="615832" cy="615832"/>
          </a:xfrm>
          <a:prstGeom prst="rect">
            <a:avLst/>
          </a:prstGeom>
        </p:spPr>
      </p:pic>
      <p:pic>
        <p:nvPicPr>
          <p:cNvPr id="46" name="Graphic 45" descr="Security camera with solid fill">
            <a:extLst>
              <a:ext uri="{FF2B5EF4-FFF2-40B4-BE49-F238E27FC236}">
                <a16:creationId xmlns:a16="http://schemas.microsoft.com/office/drawing/2014/main" id="{30D5C066-3AD3-D0C8-3A94-2A75E254C7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407" y="1396171"/>
            <a:ext cx="457192" cy="457192"/>
          </a:xfrm>
          <a:prstGeom prst="rect">
            <a:avLst/>
          </a:prstGeom>
        </p:spPr>
      </p:pic>
    </p:spTree>
    <p:extLst>
      <p:ext uri="{BB962C8B-B14F-4D97-AF65-F5344CB8AC3E}">
        <p14:creationId xmlns:p14="http://schemas.microsoft.com/office/powerpoint/2010/main" val="1012613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19"/>
        <p:cNvGrpSpPr/>
        <p:nvPr/>
      </p:nvGrpSpPr>
      <p:grpSpPr>
        <a:xfrm>
          <a:off x="0" y="0"/>
          <a:ext cx="0" cy="0"/>
          <a:chOff x="0" y="0"/>
          <a:chExt cx="0" cy="0"/>
        </a:xfrm>
      </p:grpSpPr>
      <p:grpSp>
        <p:nvGrpSpPr>
          <p:cNvPr id="4820" name="Google Shape;4820;p72"/>
          <p:cNvGrpSpPr/>
          <p:nvPr/>
        </p:nvGrpSpPr>
        <p:grpSpPr>
          <a:xfrm>
            <a:off x="1920225" y="1889718"/>
            <a:ext cx="1474111" cy="1506863"/>
            <a:chOff x="1920225" y="1889718"/>
            <a:chExt cx="1474111" cy="1506863"/>
          </a:xfrm>
        </p:grpSpPr>
        <p:grpSp>
          <p:nvGrpSpPr>
            <p:cNvPr id="4821" name="Google Shape;4821;p72"/>
            <p:cNvGrpSpPr/>
            <p:nvPr/>
          </p:nvGrpSpPr>
          <p:grpSpPr>
            <a:xfrm>
              <a:off x="1922101" y="1889718"/>
              <a:ext cx="1472235" cy="1506863"/>
              <a:chOff x="4153392" y="1471781"/>
              <a:chExt cx="931441" cy="953409"/>
            </a:xfrm>
          </p:grpSpPr>
          <p:sp>
            <p:nvSpPr>
              <p:cNvPr id="4822" name="Google Shape;4822;p72"/>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72"/>
            <p:cNvSpPr/>
            <p:nvPr/>
          </p:nvSpPr>
          <p:spPr>
            <a:xfrm>
              <a:off x="1920225" y="1981321"/>
              <a:ext cx="1377991" cy="1378377"/>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6" name="Google Shape;4826;p72"/>
          <p:cNvSpPr txBox="1">
            <a:spLocks noGrp="1"/>
          </p:cNvSpPr>
          <p:nvPr>
            <p:ph type="title"/>
          </p:nvPr>
        </p:nvSpPr>
        <p:spPr>
          <a:xfrm>
            <a:off x="3394335" y="2052350"/>
            <a:ext cx="3683798" cy="1236300"/>
          </a:xfrm>
          <a:prstGeom prst="rect">
            <a:avLst/>
          </a:prstGeom>
        </p:spPr>
        <p:txBody>
          <a:bodyPr spcFirstLastPara="1" wrap="square" lIns="91425" tIns="91425" rIns="91425" bIns="91425" anchor="b" anchorCtr="0">
            <a:noAutofit/>
          </a:bodyPr>
          <a:lstStyle/>
          <a:p>
            <a:r>
              <a:rPr lang="en-US" dirty="0"/>
              <a:t>Mobile Application</a:t>
            </a:r>
            <a:endParaRPr dirty="0"/>
          </a:p>
        </p:txBody>
      </p:sp>
      <p:sp>
        <p:nvSpPr>
          <p:cNvPr id="4828" name="Google Shape;4828;p72"/>
          <p:cNvSpPr txBox="1">
            <a:spLocks noGrp="1"/>
          </p:cNvSpPr>
          <p:nvPr>
            <p:ph type="title" idx="2"/>
          </p:nvPr>
        </p:nvSpPr>
        <p:spPr>
          <a:xfrm>
            <a:off x="1886675" y="2408150"/>
            <a:ext cx="14049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8</a:t>
            </a:r>
            <a:endParaRPr dirty="0"/>
          </a:p>
        </p:txBody>
      </p:sp>
    </p:spTree>
    <p:extLst>
      <p:ext uri="{BB962C8B-B14F-4D97-AF65-F5344CB8AC3E}">
        <p14:creationId xmlns:p14="http://schemas.microsoft.com/office/powerpoint/2010/main" val="3120086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CEAFF9-47A4-3D41-2C9E-CD7A20A99D88}"/>
              </a:ext>
            </a:extLst>
          </p:cNvPr>
          <p:cNvSpPr txBox="1"/>
          <p:nvPr/>
        </p:nvSpPr>
        <p:spPr>
          <a:xfrm>
            <a:off x="758536" y="1451015"/>
            <a:ext cx="5185064" cy="2062103"/>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Poppins" panose="00000500000000000000" pitchFamily="2" charset="0"/>
                <a:cs typeface="Poppins" panose="00000500000000000000" pitchFamily="2" charset="0"/>
              </a:rPr>
              <a:t>The Mobile Application is designed to run on the dashboard within the vehicle, simplifying the user's interaction with the system and providing a responsive dashboard for the vehicle.</a:t>
            </a:r>
            <a:endParaRPr lang="ar-EG" sz="1600"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ar-EG" sz="1600"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sz="1600" dirty="0">
                <a:latin typeface="Poppins" panose="00000500000000000000" pitchFamily="2" charset="0"/>
                <a:cs typeface="Poppins" panose="00000500000000000000" pitchFamily="2" charset="0"/>
              </a:rPr>
              <a:t>User interacts with simple UI and choose from different buttons on the Mobile Application.</a:t>
            </a:r>
          </a:p>
        </p:txBody>
      </p:sp>
      <p:pic>
        <p:nvPicPr>
          <p:cNvPr id="5" name="Picture 4" descr="A screenshot of a phone&#10;&#10;Description automatically generated">
            <a:extLst>
              <a:ext uri="{FF2B5EF4-FFF2-40B4-BE49-F238E27FC236}">
                <a16:creationId xmlns:a16="http://schemas.microsoft.com/office/drawing/2014/main" id="{711F6CE3-3F2F-219B-E1C6-A9D5DD832D73}"/>
              </a:ext>
            </a:extLst>
          </p:cNvPr>
          <p:cNvPicPr>
            <a:picLocks noChangeAspect="1"/>
          </p:cNvPicPr>
          <p:nvPr/>
        </p:nvPicPr>
        <p:blipFill>
          <a:blip r:embed="rId2"/>
          <a:stretch>
            <a:fillRect/>
          </a:stretch>
        </p:blipFill>
        <p:spPr>
          <a:xfrm>
            <a:off x="6322322" y="1028700"/>
            <a:ext cx="2063142" cy="3684492"/>
          </a:xfrm>
          <a:prstGeom prst="rect">
            <a:avLst/>
          </a:prstGeom>
        </p:spPr>
      </p:pic>
      <p:sp>
        <p:nvSpPr>
          <p:cNvPr id="2" name="Google Shape;4873;p73">
            <a:extLst>
              <a:ext uri="{FF2B5EF4-FFF2-40B4-BE49-F238E27FC236}">
                <a16:creationId xmlns:a16="http://schemas.microsoft.com/office/drawing/2014/main" id="{80FBD3AE-DF78-7C26-39E9-3C78C254CFB4}"/>
              </a:ext>
            </a:extLst>
          </p:cNvPr>
          <p:cNvSpPr txBox="1">
            <a:spLocks noGrp="1"/>
          </p:cNvSpPr>
          <p:nvPr>
            <p:ph type="title"/>
          </p:nvPr>
        </p:nvSpPr>
        <p:spPr>
          <a:xfrm>
            <a:off x="824997" y="31144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2D4D5E"/>
                </a:solidFill>
              </a:rPr>
              <a:t>Mobile Application</a:t>
            </a:r>
            <a:endParaRPr dirty="0">
              <a:solidFill>
                <a:srgbClr val="2D4D5E"/>
              </a:solidFill>
            </a:endParaRPr>
          </a:p>
        </p:txBody>
      </p:sp>
    </p:spTree>
    <p:extLst>
      <p:ext uri="{BB962C8B-B14F-4D97-AF65-F5344CB8AC3E}">
        <p14:creationId xmlns:p14="http://schemas.microsoft.com/office/powerpoint/2010/main" val="188734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7AC0-8BD5-DF97-729E-F44B82D720B3}"/>
              </a:ext>
            </a:extLst>
          </p:cNvPr>
          <p:cNvSpPr>
            <a:spLocks noGrp="1"/>
          </p:cNvSpPr>
          <p:nvPr>
            <p:ph type="title"/>
          </p:nvPr>
        </p:nvSpPr>
        <p:spPr/>
        <p:txBody>
          <a:bodyPr/>
          <a:lstStyle/>
          <a:p>
            <a:r>
              <a:rPr lang="en-US" dirty="0">
                <a:solidFill>
                  <a:schemeClr val="bg2"/>
                </a:solidFill>
              </a:rPr>
              <a:t>Wireless Connection</a:t>
            </a:r>
          </a:p>
        </p:txBody>
      </p:sp>
      <p:sp>
        <p:nvSpPr>
          <p:cNvPr id="5" name="TextBox 4">
            <a:extLst>
              <a:ext uri="{FF2B5EF4-FFF2-40B4-BE49-F238E27FC236}">
                <a16:creationId xmlns:a16="http://schemas.microsoft.com/office/drawing/2014/main" id="{92E2EAF0-5E4F-1FF0-5C92-FAB91DD6C7F9}"/>
              </a:ext>
            </a:extLst>
          </p:cNvPr>
          <p:cNvSpPr txBox="1"/>
          <p:nvPr/>
        </p:nvSpPr>
        <p:spPr>
          <a:xfrm>
            <a:off x="1319645" y="1340427"/>
            <a:ext cx="5081154" cy="1815882"/>
          </a:xfrm>
          <a:prstGeom prst="rect">
            <a:avLst/>
          </a:prstGeom>
          <a:noFill/>
        </p:spPr>
        <p:txBody>
          <a:bodyPr wrap="square" rtlCol="0">
            <a:spAutoFit/>
          </a:bodyPr>
          <a:lstStyle/>
          <a:p>
            <a:pPr marL="285750" indent="-285750">
              <a:buFont typeface="Wingdings" panose="05000000000000000000" pitchFamily="2" charset="2"/>
              <a:buChar char="Ø"/>
            </a:pPr>
            <a:r>
              <a:rPr lang="en-US" b="1" i="0" dirty="0">
                <a:solidFill>
                  <a:srgbClr val="202124"/>
                </a:solidFill>
                <a:effectLst/>
                <a:highlight>
                  <a:srgbClr val="FFFFFF"/>
                </a:highlight>
                <a:latin typeface="Poppins" panose="00000500000000000000" pitchFamily="2" charset="0"/>
                <a:cs typeface="Poppins" panose="00000500000000000000" pitchFamily="2" charset="0"/>
              </a:rPr>
              <a:t>Purpose</a:t>
            </a:r>
            <a:r>
              <a:rPr lang="en-US" b="0" i="0" dirty="0">
                <a:solidFill>
                  <a:srgbClr val="202124"/>
                </a:solidFill>
                <a:effectLst/>
                <a:highlight>
                  <a:srgbClr val="FFFFFF"/>
                </a:highlight>
                <a:latin typeface="Poppins" panose="00000500000000000000" pitchFamily="2" charset="0"/>
                <a:cs typeface="Poppins" panose="00000500000000000000" pitchFamily="2" charset="0"/>
              </a:rPr>
              <a:t>:</a:t>
            </a:r>
          </a:p>
          <a:p>
            <a:pPr marL="285750" indent="-285750">
              <a:buFont typeface="Wingdings" panose="05000000000000000000" pitchFamily="2" charset="2"/>
              <a:buChar char="Ø"/>
            </a:pPr>
            <a:endParaRPr lang="en-US" dirty="0">
              <a:solidFill>
                <a:srgbClr val="202124"/>
              </a:solidFill>
              <a:highlight>
                <a:srgbClr val="FFFFFF"/>
              </a:highlight>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solidFill>
                <a:srgbClr val="202124"/>
              </a:solidFill>
              <a:highlight>
                <a:srgbClr val="FFFFFF"/>
              </a:highlight>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solidFill>
                <a:srgbClr val="202124"/>
              </a:solidFill>
              <a:highlight>
                <a:srgbClr val="FFFFFF"/>
              </a:highlight>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solidFill>
                <a:srgbClr val="202124"/>
              </a:solidFill>
              <a:highlight>
                <a:srgbClr val="FFFFFF"/>
              </a:highlight>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solidFill>
                <a:srgbClr val="202124"/>
              </a:solidFill>
              <a:highlight>
                <a:srgbClr val="FFFFFF"/>
              </a:highlight>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solidFill>
                <a:srgbClr val="202124"/>
              </a:solidFill>
              <a:highlight>
                <a:srgbClr val="FFFFFF"/>
              </a:highlight>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b="1" i="0" dirty="0">
                <a:solidFill>
                  <a:srgbClr val="202124"/>
                </a:solidFill>
                <a:effectLst/>
                <a:highlight>
                  <a:srgbClr val="FFFFFF"/>
                </a:highlight>
                <a:latin typeface="Poppins" panose="00000500000000000000" pitchFamily="2" charset="0"/>
                <a:cs typeface="Poppins" panose="00000500000000000000" pitchFamily="2" charset="0"/>
              </a:rPr>
              <a:t>Functionalities</a:t>
            </a:r>
            <a:r>
              <a:rPr lang="en-US" b="0" i="0" dirty="0">
                <a:solidFill>
                  <a:srgbClr val="202124"/>
                </a:solidFill>
                <a:effectLst/>
                <a:highlight>
                  <a:srgbClr val="FFFFFF"/>
                </a:highlight>
                <a:latin typeface="Poppins" panose="00000500000000000000" pitchFamily="2" charset="0"/>
                <a:cs typeface="Poppins" panose="00000500000000000000" pitchFamily="2" charset="0"/>
              </a:rPr>
              <a:t>: </a:t>
            </a:r>
          </a:p>
        </p:txBody>
      </p:sp>
      <p:sp>
        <p:nvSpPr>
          <p:cNvPr id="12" name="TextBox 11">
            <a:extLst>
              <a:ext uri="{FF2B5EF4-FFF2-40B4-BE49-F238E27FC236}">
                <a16:creationId xmlns:a16="http://schemas.microsoft.com/office/drawing/2014/main" id="{888EB54F-38CF-9F91-FA2B-0E8E93B5948E}"/>
              </a:ext>
            </a:extLst>
          </p:cNvPr>
          <p:cNvSpPr txBox="1"/>
          <p:nvPr/>
        </p:nvSpPr>
        <p:spPr>
          <a:xfrm>
            <a:off x="1839191" y="3086106"/>
            <a:ext cx="3958936" cy="1600438"/>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02124"/>
                </a:solidFill>
                <a:effectLst/>
                <a:highlight>
                  <a:srgbClr val="FFFFFF"/>
                </a:highlight>
                <a:latin typeface="Poppins" panose="00000500000000000000" pitchFamily="2" charset="0"/>
                <a:cs typeface="Poppins" panose="00000500000000000000" pitchFamily="2" charset="0"/>
              </a:rPr>
              <a:t>Enables the app to send and receive data wirelessly.</a:t>
            </a:r>
          </a:p>
          <a:p>
            <a:pPr marL="285750" indent="-285750">
              <a:buFont typeface="Arial" panose="020B0604020202020204" pitchFamily="34" charset="0"/>
              <a:buChar char="•"/>
            </a:pPr>
            <a:endParaRPr lang="en-US" b="0" i="0" dirty="0">
              <a:solidFill>
                <a:srgbClr val="202124"/>
              </a:solidFill>
              <a:effectLst/>
              <a:highlight>
                <a:srgbClr val="FFFFFF"/>
              </a:highligh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dirty="0">
                <a:latin typeface="Poppins" panose="00000500000000000000" pitchFamily="2" charset="0"/>
                <a:cs typeface="Poppins" panose="00000500000000000000" pitchFamily="2" charset="0"/>
              </a:rPr>
              <a:t>Facilitates functionalities like vehicle control, Report a Problem and Notifications.</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2C68F181-DF5D-BAB2-A228-90BCBA5C6CB7}"/>
              </a:ext>
            </a:extLst>
          </p:cNvPr>
          <p:cNvSpPr txBox="1"/>
          <p:nvPr/>
        </p:nvSpPr>
        <p:spPr>
          <a:xfrm>
            <a:off x="1839190" y="1617983"/>
            <a:ext cx="5361709" cy="138499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02124"/>
                </a:solidFill>
                <a:effectLst/>
                <a:highlight>
                  <a:srgbClr val="FFFFFF"/>
                </a:highlight>
                <a:latin typeface="Poppins" panose="00000500000000000000" pitchFamily="2" charset="0"/>
                <a:cs typeface="Poppins" panose="00000500000000000000" pitchFamily="2" charset="0"/>
              </a:rPr>
              <a:t>Establishes a connection between the app and vehicle via the HC-05 Bluetooth module.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solidFill>
                  <a:srgbClr val="202124"/>
                </a:solidFill>
                <a:effectLst/>
                <a:highlight>
                  <a:srgbClr val="FFFFFF"/>
                </a:highlight>
                <a:latin typeface="Poppins" panose="00000500000000000000" pitchFamily="2" charset="0"/>
                <a:cs typeface="Poppins" panose="00000500000000000000" pitchFamily="2" charset="0"/>
              </a:rPr>
              <a:t>Establishes a connection between the app and Server via the Wi-Fi Connection.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17607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F97B3-7B9F-C077-BF2A-1CEB66EFE1B0}"/>
              </a:ext>
            </a:extLst>
          </p:cNvPr>
          <p:cNvSpPr>
            <a:spLocks noGrp="1"/>
          </p:cNvSpPr>
          <p:nvPr>
            <p:ph type="title"/>
          </p:nvPr>
        </p:nvSpPr>
        <p:spPr/>
        <p:txBody>
          <a:bodyPr/>
          <a:lstStyle/>
          <a:p>
            <a:r>
              <a:rPr lang="en-US" dirty="0">
                <a:solidFill>
                  <a:schemeClr val="bg2"/>
                </a:solidFill>
              </a:rPr>
              <a:t>Functionalities: Report A Problem</a:t>
            </a:r>
          </a:p>
        </p:txBody>
      </p:sp>
      <p:sp>
        <p:nvSpPr>
          <p:cNvPr id="5" name="TextBox 4">
            <a:extLst>
              <a:ext uri="{FF2B5EF4-FFF2-40B4-BE49-F238E27FC236}">
                <a16:creationId xmlns:a16="http://schemas.microsoft.com/office/drawing/2014/main" id="{7C48A7FB-2671-B2F3-3922-B1F9E14F5B30}"/>
              </a:ext>
            </a:extLst>
          </p:cNvPr>
          <p:cNvSpPr txBox="1"/>
          <p:nvPr/>
        </p:nvSpPr>
        <p:spPr>
          <a:xfrm>
            <a:off x="1094016" y="1372864"/>
            <a:ext cx="4935682" cy="2062103"/>
          </a:xfrm>
          <a:prstGeom prst="rect">
            <a:avLst/>
          </a:prstGeom>
          <a:noFill/>
        </p:spPr>
        <p:txBody>
          <a:bodyPr wrap="square" rtlCol="0">
            <a:spAutoFit/>
          </a:bodyPr>
          <a:lstStyle/>
          <a:p>
            <a:pPr marL="285750" indent="-285750">
              <a:buFont typeface="Wingdings" panose="05000000000000000000" pitchFamily="2" charset="2"/>
              <a:buChar char="Ø"/>
            </a:pPr>
            <a:r>
              <a:rPr lang="en-US" sz="1600" b="0" i="0" dirty="0">
                <a:solidFill>
                  <a:schemeClr val="tx1"/>
                </a:solidFill>
                <a:effectLst/>
                <a:highlight>
                  <a:srgbClr val="FFFFFF"/>
                </a:highlight>
                <a:latin typeface="Poppins" panose="00000500000000000000" pitchFamily="2" charset="0"/>
                <a:cs typeface="Poppins" panose="00000500000000000000" pitchFamily="2" charset="0"/>
              </a:rPr>
              <a:t>This is an essential feature that allows the user to report any issues they are having with the system to the server.</a:t>
            </a:r>
          </a:p>
          <a:p>
            <a:pPr marL="285750" indent="-285750">
              <a:buFont typeface="Wingdings" panose="05000000000000000000" pitchFamily="2" charset="2"/>
              <a:buChar char="Ø"/>
            </a:pPr>
            <a:endParaRPr lang="en-US" sz="1600" b="0" i="0" dirty="0">
              <a:solidFill>
                <a:schemeClr val="tx1"/>
              </a:solidFill>
              <a:effectLst/>
              <a:highlight>
                <a:srgbClr val="FFFFFF"/>
              </a:highlight>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sz="1600" b="0" i="0" dirty="0">
                <a:solidFill>
                  <a:schemeClr val="tx1"/>
                </a:solidFill>
                <a:effectLst/>
                <a:highlight>
                  <a:srgbClr val="FFFFFF"/>
                </a:highlight>
                <a:latin typeface="Poppins" panose="00000500000000000000" pitchFamily="2" charset="0"/>
                <a:cs typeface="Poppins" panose="00000500000000000000" pitchFamily="2" charset="0"/>
              </a:rPr>
              <a:t>The technical team will then attempt to resolve the issue and notify the user of any updates.</a:t>
            </a:r>
          </a:p>
          <a:p>
            <a:pPr marL="285750" indent="-285750">
              <a:buFont typeface="Wingdings" panose="05000000000000000000" pitchFamily="2" charset="2"/>
              <a:buChar char="Ø"/>
            </a:pPr>
            <a:endParaRPr lang="en-US" sz="1600" dirty="0">
              <a:solidFill>
                <a:schemeClr val="tx1"/>
              </a:solidFill>
              <a:highlight>
                <a:srgbClr val="FFFFFF"/>
              </a:highlight>
              <a:latin typeface="Poppins" panose="00000500000000000000" pitchFamily="2" charset="0"/>
              <a:cs typeface="Poppins" panose="000005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39550B5F-77E1-3601-1F6C-85FE59C57F40}"/>
              </a:ext>
            </a:extLst>
          </p:cNvPr>
          <p:cNvPicPr>
            <a:picLocks noChangeAspect="1"/>
          </p:cNvPicPr>
          <p:nvPr/>
        </p:nvPicPr>
        <p:blipFill rotWithShape="1">
          <a:blip r:embed="rId2"/>
          <a:srcRect l="1994" t="2540" r="1542" b="6773"/>
          <a:stretch/>
        </p:blipFill>
        <p:spPr>
          <a:xfrm>
            <a:off x="6539593" y="1017725"/>
            <a:ext cx="1983211" cy="3665765"/>
          </a:xfrm>
          <a:prstGeom prst="rect">
            <a:avLst/>
          </a:prstGeom>
        </p:spPr>
      </p:pic>
    </p:spTree>
    <p:extLst>
      <p:ext uri="{BB962C8B-B14F-4D97-AF65-F5344CB8AC3E}">
        <p14:creationId xmlns:p14="http://schemas.microsoft.com/office/powerpoint/2010/main" val="533837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7AC0-8BD5-DF97-729E-F44B82D720B3}"/>
              </a:ext>
            </a:extLst>
          </p:cNvPr>
          <p:cNvSpPr>
            <a:spLocks noGrp="1"/>
          </p:cNvSpPr>
          <p:nvPr>
            <p:ph type="title"/>
          </p:nvPr>
        </p:nvSpPr>
        <p:spPr/>
        <p:txBody>
          <a:bodyPr/>
          <a:lstStyle/>
          <a:p>
            <a:r>
              <a:rPr lang="en-US" dirty="0">
                <a:solidFill>
                  <a:schemeClr val="bg2"/>
                </a:solidFill>
              </a:rPr>
              <a:t>Functionalities: Service Stations</a:t>
            </a:r>
          </a:p>
        </p:txBody>
      </p:sp>
      <p:sp>
        <p:nvSpPr>
          <p:cNvPr id="3" name="TextBox 2">
            <a:extLst>
              <a:ext uri="{FF2B5EF4-FFF2-40B4-BE49-F238E27FC236}">
                <a16:creationId xmlns:a16="http://schemas.microsoft.com/office/drawing/2014/main" id="{C9C9F5C0-F28F-921C-834B-5CDDB9D27802}"/>
              </a:ext>
            </a:extLst>
          </p:cNvPr>
          <p:cNvSpPr txBox="1"/>
          <p:nvPr/>
        </p:nvSpPr>
        <p:spPr>
          <a:xfrm>
            <a:off x="1163782" y="1319645"/>
            <a:ext cx="6037118" cy="1815882"/>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202124"/>
                </a:solidFill>
                <a:effectLst/>
                <a:highlight>
                  <a:srgbClr val="FFFFFF"/>
                </a:highlight>
                <a:latin typeface="Poppins" panose="00000500000000000000" pitchFamily="2" charset="0"/>
                <a:cs typeface="Poppins" panose="00000500000000000000" pitchFamily="2" charset="0"/>
              </a:rPr>
              <a:t>If the user encounters any problems in the car that cannot be solved using Software Updates, he can use this option to search for the nearby service stations to him and go to them directly.</a:t>
            </a:r>
          </a:p>
          <a:p>
            <a:pPr marL="285750" indent="-285750">
              <a:buFont typeface="Wingdings" panose="05000000000000000000" pitchFamily="2" charset="2"/>
              <a:buChar char="Ø"/>
            </a:pPr>
            <a:endParaRPr lang="en-US" dirty="0">
              <a:solidFill>
                <a:srgbClr val="202124"/>
              </a:solidFill>
              <a:highlight>
                <a:srgbClr val="FFFFFF"/>
              </a:highlight>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This functionality depended on the device's built-in location services through </a:t>
            </a:r>
            <a:r>
              <a:rPr lang="en-US" b="1" dirty="0">
                <a:latin typeface="Poppins" panose="00000500000000000000" pitchFamily="2" charset="0"/>
                <a:cs typeface="Poppins" panose="00000500000000000000" pitchFamily="2" charset="0"/>
              </a:rPr>
              <a:t>Google Maps APIs</a:t>
            </a:r>
            <a:r>
              <a:rPr lang="ar-EG" dirty="0">
                <a:latin typeface="Poppins" panose="00000500000000000000" pitchFamily="2" charset="0"/>
                <a:cs typeface="Poppins" panose="00000500000000000000" pitchFamily="2" charset="0"/>
              </a:rPr>
              <a:t>.</a:t>
            </a:r>
            <a:endParaRPr lang="en-US" b="1"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9C522260-AE22-71F6-06C3-6844A5E9EE25}"/>
              </a:ext>
            </a:extLst>
          </p:cNvPr>
          <p:cNvSpPr txBox="1"/>
          <p:nvPr/>
        </p:nvSpPr>
        <p:spPr>
          <a:xfrm>
            <a:off x="1766449" y="3553689"/>
            <a:ext cx="5777345" cy="95410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02124"/>
                </a:solidFill>
                <a:highlight>
                  <a:srgbClr val="FFFFFF"/>
                </a:highlight>
                <a:latin typeface="Poppins" panose="00000500000000000000" pitchFamily="2" charset="0"/>
                <a:cs typeface="Poppins" panose="00000500000000000000" pitchFamily="2" charset="0"/>
              </a:rPr>
              <a:t>G</a:t>
            </a:r>
            <a:r>
              <a:rPr lang="en-US" b="0" i="0" dirty="0">
                <a:solidFill>
                  <a:srgbClr val="202124"/>
                </a:solidFill>
                <a:effectLst/>
                <a:highlight>
                  <a:srgbClr val="FFFFFF"/>
                </a:highlight>
                <a:latin typeface="Poppins" panose="00000500000000000000" pitchFamily="2" charset="0"/>
                <a:cs typeface="Poppins" panose="00000500000000000000" pitchFamily="2" charset="0"/>
              </a:rPr>
              <a:t>reater compatibility across different devices.</a:t>
            </a:r>
          </a:p>
          <a:p>
            <a:pPr marL="285750" indent="-285750">
              <a:buFont typeface="Arial" panose="020B0604020202020204" pitchFamily="34" charset="0"/>
              <a:buChar char="•"/>
            </a:pPr>
            <a:r>
              <a:rPr lang="en-US" dirty="0">
                <a:solidFill>
                  <a:srgbClr val="202124"/>
                </a:solidFill>
                <a:highlight>
                  <a:srgbClr val="FFFFFF"/>
                </a:highlight>
                <a:latin typeface="Poppins" panose="00000500000000000000" pitchFamily="2" charset="0"/>
                <a:cs typeface="Poppins" panose="00000500000000000000" pitchFamily="2" charset="0"/>
              </a:rPr>
              <a:t>R</a:t>
            </a:r>
            <a:r>
              <a:rPr lang="en-US" b="0" i="0" dirty="0">
                <a:solidFill>
                  <a:srgbClr val="202124"/>
                </a:solidFill>
                <a:effectLst/>
                <a:highlight>
                  <a:srgbClr val="FFFFFF"/>
                </a:highlight>
                <a:latin typeface="Poppins" panose="00000500000000000000" pitchFamily="2" charset="0"/>
                <a:cs typeface="Poppins" panose="00000500000000000000" pitchFamily="2" charset="0"/>
              </a:rPr>
              <a:t>educed hardware costs.</a:t>
            </a:r>
          </a:p>
          <a:p>
            <a:pPr marL="285750" indent="-285750">
              <a:buFont typeface="Arial" panose="020B0604020202020204" pitchFamily="34" charset="0"/>
              <a:buChar char="•"/>
            </a:pPr>
            <a:r>
              <a:rPr lang="en-US" dirty="0">
                <a:solidFill>
                  <a:srgbClr val="202124"/>
                </a:solidFill>
                <a:highlight>
                  <a:srgbClr val="FFFFFF"/>
                </a:highlight>
                <a:latin typeface="Poppins" panose="00000500000000000000" pitchFamily="2" charset="0"/>
                <a:cs typeface="Poppins" panose="00000500000000000000" pitchFamily="2" charset="0"/>
              </a:rPr>
              <a:t>S</a:t>
            </a:r>
            <a:r>
              <a:rPr lang="en-US" b="0" i="0" dirty="0">
                <a:solidFill>
                  <a:srgbClr val="202124"/>
                </a:solidFill>
                <a:effectLst/>
                <a:highlight>
                  <a:srgbClr val="FFFFFF"/>
                </a:highlight>
                <a:latin typeface="Poppins" panose="00000500000000000000" pitchFamily="2" charset="0"/>
                <a:cs typeface="Poppins" panose="00000500000000000000" pitchFamily="2" charset="0"/>
              </a:rPr>
              <a:t>implified maintenance.</a:t>
            </a:r>
          </a:p>
          <a:p>
            <a:pPr marL="285750" indent="-285750">
              <a:buFont typeface="Arial" panose="020B0604020202020204" pitchFamily="34" charset="0"/>
              <a:buChar char="•"/>
            </a:pPr>
            <a:r>
              <a:rPr lang="en-US" dirty="0">
                <a:solidFill>
                  <a:srgbClr val="202124"/>
                </a:solidFill>
                <a:highlight>
                  <a:srgbClr val="FFFFFF"/>
                </a:highlight>
                <a:latin typeface="Poppins" panose="00000500000000000000" pitchFamily="2" charset="0"/>
                <a:cs typeface="Poppins" panose="00000500000000000000" pitchFamily="2" charset="0"/>
              </a:rPr>
              <a:t>A</a:t>
            </a:r>
            <a:r>
              <a:rPr lang="en-US" b="0" i="0" dirty="0">
                <a:solidFill>
                  <a:srgbClr val="202124"/>
                </a:solidFill>
                <a:effectLst/>
                <a:highlight>
                  <a:srgbClr val="FFFFFF"/>
                </a:highlight>
                <a:latin typeface="Poppins" panose="00000500000000000000" pitchFamily="2" charset="0"/>
                <a:cs typeface="Poppins" panose="00000500000000000000" pitchFamily="2" charset="0"/>
              </a:rPr>
              <a:t>llows for more frequent updates and improvements.</a:t>
            </a:r>
            <a:endParaRPr lang="en-US"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BAA5A3C4-4BE7-B685-CC10-AB1826F9E28A}"/>
              </a:ext>
            </a:extLst>
          </p:cNvPr>
          <p:cNvSpPr txBox="1"/>
          <p:nvPr/>
        </p:nvSpPr>
        <p:spPr>
          <a:xfrm>
            <a:off x="1163782" y="3030469"/>
            <a:ext cx="6037118" cy="52322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202124"/>
                </a:solidFill>
                <a:highlight>
                  <a:srgbClr val="FFFFFF"/>
                </a:highlight>
                <a:latin typeface="Poppins" panose="00000500000000000000" pitchFamily="2" charset="0"/>
                <a:cs typeface="Poppins" panose="00000500000000000000" pitchFamily="2" charset="0"/>
              </a:rPr>
              <a:t>B</a:t>
            </a:r>
            <a:r>
              <a:rPr lang="en-US" b="0" i="0" dirty="0">
                <a:solidFill>
                  <a:srgbClr val="202124"/>
                </a:solidFill>
                <a:effectLst/>
                <a:highlight>
                  <a:srgbClr val="FFFFFF"/>
                </a:highlight>
                <a:latin typeface="Poppins" panose="00000500000000000000" pitchFamily="2" charset="0"/>
                <a:cs typeface="Poppins" panose="00000500000000000000" pitchFamily="2" charset="0"/>
              </a:rPr>
              <a:t>enefits of shifting from a GPS hardware module to a software solution:</a:t>
            </a:r>
          </a:p>
        </p:txBody>
      </p:sp>
    </p:spTree>
    <p:extLst>
      <p:ext uri="{BB962C8B-B14F-4D97-AF65-F5344CB8AC3E}">
        <p14:creationId xmlns:p14="http://schemas.microsoft.com/office/powerpoint/2010/main" val="262795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7AC0-8BD5-DF97-729E-F44B82D720B3}"/>
              </a:ext>
            </a:extLst>
          </p:cNvPr>
          <p:cNvSpPr>
            <a:spLocks noGrp="1"/>
          </p:cNvSpPr>
          <p:nvPr>
            <p:ph type="title"/>
          </p:nvPr>
        </p:nvSpPr>
        <p:spPr/>
        <p:txBody>
          <a:bodyPr/>
          <a:lstStyle/>
          <a:p>
            <a:r>
              <a:rPr lang="en-US" dirty="0">
                <a:solidFill>
                  <a:schemeClr val="bg2"/>
                </a:solidFill>
              </a:rPr>
              <a:t>Functionalities: Vehicle Control</a:t>
            </a:r>
          </a:p>
        </p:txBody>
      </p:sp>
      <p:sp>
        <p:nvSpPr>
          <p:cNvPr id="5" name="TextBox 4">
            <a:extLst>
              <a:ext uri="{FF2B5EF4-FFF2-40B4-BE49-F238E27FC236}">
                <a16:creationId xmlns:a16="http://schemas.microsoft.com/office/drawing/2014/main" id="{92E2EAF0-5E4F-1FF0-5C92-FAB91DD6C7F9}"/>
              </a:ext>
            </a:extLst>
          </p:cNvPr>
          <p:cNvSpPr txBox="1"/>
          <p:nvPr/>
        </p:nvSpPr>
        <p:spPr>
          <a:xfrm>
            <a:off x="1319645" y="1340427"/>
            <a:ext cx="5081154" cy="954107"/>
          </a:xfrm>
          <a:prstGeom prst="rect">
            <a:avLst/>
          </a:prstGeom>
          <a:noFill/>
        </p:spPr>
        <p:txBody>
          <a:bodyPr wrap="square" rtlCol="0">
            <a:spAutoFit/>
          </a:bodyPr>
          <a:lstStyle/>
          <a:p>
            <a:pPr marL="285750" indent="-285750">
              <a:buFont typeface="Wingdings" panose="05000000000000000000" pitchFamily="2" charset="2"/>
              <a:buChar char="Ø"/>
            </a:pPr>
            <a:r>
              <a:rPr lang="en-US" b="1" i="0" dirty="0">
                <a:solidFill>
                  <a:srgbClr val="202124"/>
                </a:solidFill>
                <a:effectLst/>
                <a:highlight>
                  <a:srgbClr val="FFFFFF"/>
                </a:highlight>
                <a:latin typeface="Poppins" panose="00000500000000000000" pitchFamily="2" charset="0"/>
                <a:cs typeface="Poppins" panose="00000500000000000000" pitchFamily="2" charset="0"/>
              </a:rPr>
              <a:t>Purpose</a:t>
            </a:r>
            <a:r>
              <a:rPr lang="en-US" b="0" i="0" dirty="0">
                <a:solidFill>
                  <a:srgbClr val="202124"/>
                </a:solidFill>
                <a:effectLst/>
                <a:highlight>
                  <a:srgbClr val="FFFFFF"/>
                </a:highlight>
                <a:latin typeface="Poppins" panose="00000500000000000000" pitchFamily="2" charset="0"/>
                <a:cs typeface="Poppins" panose="00000500000000000000" pitchFamily="2" charset="0"/>
              </a:rPr>
              <a:t>: Controls vehicle movement in four directions: forward, backward, left, and right.</a:t>
            </a:r>
          </a:p>
          <a:p>
            <a:pPr marL="285750" indent="-285750">
              <a:buFont typeface="Wingdings" panose="05000000000000000000" pitchFamily="2" charset="2"/>
              <a:buChar char="Ø"/>
            </a:pPr>
            <a:endParaRPr lang="en-US" b="0" i="0" dirty="0">
              <a:solidFill>
                <a:srgbClr val="202124"/>
              </a:solidFill>
              <a:effectLst/>
              <a:highlight>
                <a:srgbClr val="FFFFFF"/>
              </a:highlight>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b="1" i="0" dirty="0">
                <a:solidFill>
                  <a:srgbClr val="202124"/>
                </a:solidFill>
                <a:effectLst/>
                <a:highlight>
                  <a:srgbClr val="FFFFFF"/>
                </a:highlight>
                <a:latin typeface="Poppins" panose="00000500000000000000" pitchFamily="2" charset="0"/>
                <a:cs typeface="Poppins" panose="00000500000000000000" pitchFamily="2" charset="0"/>
              </a:rPr>
              <a:t>Operation</a:t>
            </a:r>
            <a:r>
              <a:rPr lang="en-US" b="0" i="0" dirty="0">
                <a:solidFill>
                  <a:srgbClr val="202124"/>
                </a:solidFill>
                <a:effectLst/>
                <a:highlight>
                  <a:srgbClr val="FFFFFF"/>
                </a:highlight>
                <a:latin typeface="Poppins" panose="00000500000000000000" pitchFamily="2" charset="0"/>
                <a:cs typeface="Poppins" panose="00000500000000000000" pitchFamily="2" charset="0"/>
              </a:rPr>
              <a:t>:</a:t>
            </a:r>
            <a:endParaRPr lang="en-US" dirty="0">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B7649369-B7B2-85A2-4C82-E344A97AB102}"/>
              </a:ext>
            </a:extLst>
          </p:cNvPr>
          <p:cNvSpPr txBox="1"/>
          <p:nvPr/>
        </p:nvSpPr>
        <p:spPr>
          <a:xfrm>
            <a:off x="1742699" y="2294534"/>
            <a:ext cx="4478482" cy="144655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02124"/>
                </a:solidFill>
                <a:effectLst/>
                <a:highlight>
                  <a:srgbClr val="FFFFFF"/>
                </a:highlight>
                <a:latin typeface="Poppins" panose="00000500000000000000" pitchFamily="2" charset="0"/>
                <a:cs typeface="Poppins" panose="00000500000000000000" pitchFamily="2" charset="0"/>
              </a:rPr>
              <a:t>Users press buttons to send movement commands to the vehicle. </a:t>
            </a:r>
          </a:p>
          <a:p>
            <a:pPr marL="285750" indent="-285750">
              <a:buFont typeface="Arial" panose="020B0604020202020204" pitchFamily="34" charset="0"/>
              <a:buChar char="•"/>
            </a:pPr>
            <a:r>
              <a:rPr lang="en-GB" sz="1600" dirty="0"/>
              <a:t>In real life we don’t need this functionality as it’s used only to test the vehicle movements.</a:t>
            </a:r>
            <a:endParaRPr lang="en-US" sz="1600" b="0" i="0" dirty="0">
              <a:solidFill>
                <a:srgbClr val="202124"/>
              </a:solidFill>
              <a:effectLst/>
              <a:highlight>
                <a:srgbClr val="FFFFFF"/>
              </a:highligh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0" i="0" dirty="0">
                <a:solidFill>
                  <a:srgbClr val="202124"/>
                </a:solidFill>
                <a:effectLst/>
                <a:highlight>
                  <a:srgbClr val="FFFFFF"/>
                </a:highlight>
                <a:latin typeface="Poppins" panose="00000500000000000000" pitchFamily="2" charset="0"/>
                <a:cs typeface="Poppins" panose="00000500000000000000" pitchFamily="2" charset="0"/>
              </a:rPr>
              <a:t>Commands are executed remotely using the Bluetooth module.</a:t>
            </a:r>
            <a:endParaRPr lang="en-US" dirty="0"/>
          </a:p>
        </p:txBody>
      </p:sp>
      <p:pic>
        <p:nvPicPr>
          <p:cNvPr id="3" name="Picture 2">
            <a:extLst>
              <a:ext uri="{FF2B5EF4-FFF2-40B4-BE49-F238E27FC236}">
                <a16:creationId xmlns:a16="http://schemas.microsoft.com/office/drawing/2014/main" id="{DCBA5F43-52B0-CD2E-81A7-9AD69AEF4682}"/>
              </a:ext>
            </a:extLst>
          </p:cNvPr>
          <p:cNvPicPr>
            <a:picLocks noChangeAspect="1"/>
          </p:cNvPicPr>
          <p:nvPr/>
        </p:nvPicPr>
        <p:blipFill rotWithShape="1">
          <a:blip r:embed="rId2"/>
          <a:srcRect t="3016" b="5397"/>
          <a:stretch/>
        </p:blipFill>
        <p:spPr>
          <a:xfrm>
            <a:off x="6564086" y="1110343"/>
            <a:ext cx="1949392" cy="3588131"/>
          </a:xfrm>
          <a:prstGeom prst="rect">
            <a:avLst/>
          </a:prstGeom>
        </p:spPr>
      </p:pic>
    </p:spTree>
    <p:extLst>
      <p:ext uri="{BB962C8B-B14F-4D97-AF65-F5344CB8AC3E}">
        <p14:creationId xmlns:p14="http://schemas.microsoft.com/office/powerpoint/2010/main" val="107597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58"/>
        <p:cNvGrpSpPr/>
        <p:nvPr/>
      </p:nvGrpSpPr>
      <p:grpSpPr>
        <a:xfrm>
          <a:off x="0" y="0"/>
          <a:ext cx="0" cy="0"/>
          <a:chOff x="0" y="0"/>
          <a:chExt cx="0" cy="0"/>
        </a:xfrm>
      </p:grpSpPr>
      <p:sp>
        <p:nvSpPr>
          <p:cNvPr id="4165" name="Google Shape;4165;p40"/>
          <p:cNvSpPr/>
          <p:nvPr/>
        </p:nvSpPr>
        <p:spPr>
          <a:xfrm>
            <a:off x="4641582"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5182162"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5451476"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4640431" y="1753067"/>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2D4D5E"/>
                </a:solidFill>
                <a:latin typeface="Montserrat"/>
                <a:ea typeface="Montserrat"/>
                <a:cs typeface="Montserrat"/>
                <a:sym typeface="Montserrat"/>
              </a:rPr>
              <a:t>TABLE OF CONTENTS</a:t>
            </a:r>
            <a:endParaRPr dirty="0">
              <a:solidFill>
                <a:srgbClr val="2D4D5E"/>
              </a:solidFill>
            </a:endParaRPr>
          </a:p>
        </p:txBody>
      </p:sp>
      <p:sp>
        <p:nvSpPr>
          <p:cNvPr id="4182" name="Google Shape;4182;p40"/>
          <p:cNvSpPr txBox="1">
            <a:spLocks noGrp="1"/>
          </p:cNvSpPr>
          <p:nvPr>
            <p:ph type="title" idx="2"/>
          </p:nvPr>
        </p:nvSpPr>
        <p:spPr>
          <a:xfrm>
            <a:off x="4741240" y="1945225"/>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189" name="Google Shape;4189;p40"/>
          <p:cNvSpPr txBox="1">
            <a:spLocks noGrp="1"/>
          </p:cNvSpPr>
          <p:nvPr>
            <p:ph type="subTitle" idx="13"/>
          </p:nvPr>
        </p:nvSpPr>
        <p:spPr>
          <a:xfrm>
            <a:off x="5700452" y="1786908"/>
            <a:ext cx="2336400" cy="713400"/>
          </a:xfrm>
          <a:prstGeom prst="rect">
            <a:avLst/>
          </a:prstGeom>
        </p:spPr>
        <p:txBody>
          <a:bodyPr spcFirstLastPara="1" wrap="square" lIns="91425" tIns="91425" rIns="91425" bIns="91425" anchor="b" anchorCtr="0">
            <a:noAutofit/>
          </a:bodyPr>
          <a:lstStyle/>
          <a:p>
            <a:pPr marL="0" lvl="0" indent="0"/>
            <a:r>
              <a:rPr lang="en-US" dirty="0"/>
              <a:t>Bootloader</a:t>
            </a:r>
          </a:p>
        </p:txBody>
      </p:sp>
      <p:sp>
        <p:nvSpPr>
          <p:cNvPr id="4192" name="Google Shape;4192;p40"/>
          <p:cNvSpPr/>
          <p:nvPr/>
        </p:nvSpPr>
        <p:spPr>
          <a:xfrm>
            <a:off x="5689575" y="1691261"/>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roup 18">
            <a:extLst>
              <a:ext uri="{FF2B5EF4-FFF2-40B4-BE49-F238E27FC236}">
                <a16:creationId xmlns:a16="http://schemas.microsoft.com/office/drawing/2014/main" id="{4A935CB1-4C33-8F43-0516-6E9CDC970716}"/>
              </a:ext>
            </a:extLst>
          </p:cNvPr>
          <p:cNvGrpSpPr/>
          <p:nvPr/>
        </p:nvGrpSpPr>
        <p:grpSpPr>
          <a:xfrm>
            <a:off x="1044541" y="1510236"/>
            <a:ext cx="3845604" cy="1194158"/>
            <a:chOff x="4640431" y="2973695"/>
            <a:chExt cx="3845604" cy="1194158"/>
          </a:xfrm>
        </p:grpSpPr>
        <p:grpSp>
          <p:nvGrpSpPr>
            <p:cNvPr id="10" name="Google Shape;4159;p40">
              <a:extLst>
                <a:ext uri="{FF2B5EF4-FFF2-40B4-BE49-F238E27FC236}">
                  <a16:creationId xmlns:a16="http://schemas.microsoft.com/office/drawing/2014/main" id="{6546340D-90B9-9572-6970-8F26A49A1D0F}"/>
                </a:ext>
              </a:extLst>
            </p:cNvPr>
            <p:cNvGrpSpPr/>
            <p:nvPr/>
          </p:nvGrpSpPr>
          <p:grpSpPr>
            <a:xfrm>
              <a:off x="4641582" y="3210543"/>
              <a:ext cx="931441" cy="953409"/>
              <a:chOff x="1027767" y="1695156"/>
              <a:chExt cx="931441" cy="953409"/>
            </a:xfrm>
          </p:grpSpPr>
          <p:sp>
            <p:nvSpPr>
              <p:cNvPr id="11" name="Google Shape;4160;p40">
                <a:extLst>
                  <a:ext uri="{FF2B5EF4-FFF2-40B4-BE49-F238E27FC236}">
                    <a16:creationId xmlns:a16="http://schemas.microsoft.com/office/drawing/2014/main" id="{D879F15E-E820-B4A1-B175-EE179186ED84}"/>
                  </a:ext>
                </a:extLst>
              </p:cNvPr>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61;p40">
                <a:extLst>
                  <a:ext uri="{FF2B5EF4-FFF2-40B4-BE49-F238E27FC236}">
                    <a16:creationId xmlns:a16="http://schemas.microsoft.com/office/drawing/2014/main" id="{8C364B0C-31D6-FE7B-8066-A13C2F25DBF2}"/>
                  </a:ext>
                </a:extLst>
              </p:cNvPr>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62;p40">
                <a:extLst>
                  <a:ext uri="{FF2B5EF4-FFF2-40B4-BE49-F238E27FC236}">
                    <a16:creationId xmlns:a16="http://schemas.microsoft.com/office/drawing/2014/main" id="{E4F1D668-B7F7-B1DA-DED7-5A72A1C812E2}"/>
                  </a:ext>
                </a:extLst>
              </p:cNvPr>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4163;p40">
              <a:extLst>
                <a:ext uri="{FF2B5EF4-FFF2-40B4-BE49-F238E27FC236}">
                  <a16:creationId xmlns:a16="http://schemas.microsoft.com/office/drawing/2014/main" id="{19B0C920-DD84-2AD3-C3C1-911028616AF1}"/>
                </a:ext>
              </a:extLst>
            </p:cNvPr>
            <p:cNvSpPr/>
            <p:nvPr/>
          </p:nvSpPr>
          <p:spPr>
            <a:xfrm>
              <a:off x="4640431" y="3268454"/>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86;p40">
              <a:extLst>
                <a:ext uri="{FF2B5EF4-FFF2-40B4-BE49-F238E27FC236}">
                  <a16:creationId xmlns:a16="http://schemas.microsoft.com/office/drawing/2014/main" id="{178D1321-FC40-2A9D-A6AC-970B7C3490AF}"/>
                </a:ext>
              </a:extLst>
            </p:cNvPr>
            <p:cNvSpPr txBox="1">
              <a:spLocks/>
            </p:cNvSpPr>
            <p:nvPr/>
          </p:nvSpPr>
          <p:spPr>
            <a:xfrm>
              <a:off x="4741240" y="3460595"/>
              <a:ext cx="670200" cy="48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a:t>
              </a:r>
              <a:r>
                <a:rPr lang="ar-EG" dirty="0"/>
                <a:t>5</a:t>
              </a:r>
              <a:endParaRPr lang="en" dirty="0"/>
            </a:p>
          </p:txBody>
        </p:sp>
        <p:sp>
          <p:nvSpPr>
            <p:cNvPr id="16" name="Google Shape;4191;p40">
              <a:extLst>
                <a:ext uri="{FF2B5EF4-FFF2-40B4-BE49-F238E27FC236}">
                  <a16:creationId xmlns:a16="http://schemas.microsoft.com/office/drawing/2014/main" id="{AE3C3012-E6C0-ED0D-3746-51258C079AD6}"/>
                </a:ext>
              </a:extLst>
            </p:cNvPr>
            <p:cNvSpPr txBox="1">
              <a:spLocks/>
            </p:cNvSpPr>
            <p:nvPr/>
          </p:nvSpPr>
          <p:spPr>
            <a:xfrm>
              <a:off x="5701138" y="2973695"/>
              <a:ext cx="2336400" cy="71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FOTA System</a:t>
              </a:r>
            </a:p>
          </p:txBody>
        </p:sp>
        <p:sp>
          <p:nvSpPr>
            <p:cNvPr id="17" name="Google Shape;4194;p40">
              <a:extLst>
                <a:ext uri="{FF2B5EF4-FFF2-40B4-BE49-F238E27FC236}">
                  <a16:creationId xmlns:a16="http://schemas.microsoft.com/office/drawing/2014/main" id="{648A4D6F-4525-A636-ED47-428F6EC96709}"/>
                </a:ext>
              </a:extLst>
            </p:cNvPr>
            <p:cNvSpPr/>
            <p:nvPr/>
          </p:nvSpPr>
          <p:spPr>
            <a:xfrm>
              <a:off x="5689575" y="3206650"/>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AF0E64CB-680B-BAD3-5351-F69440B098AE}"/>
                </a:ext>
              </a:extLst>
            </p:cNvPr>
            <p:cNvSpPr txBox="1"/>
            <p:nvPr/>
          </p:nvSpPr>
          <p:spPr>
            <a:xfrm>
              <a:off x="5701138" y="3588084"/>
              <a:ext cx="2784897" cy="523220"/>
            </a:xfrm>
            <a:prstGeom prst="rect">
              <a:avLst/>
            </a:prstGeom>
            <a:noFill/>
          </p:spPr>
          <p:txBody>
            <a:bodyPr wrap="square">
              <a:spAutoFit/>
            </a:bodyPr>
            <a:lstStyle/>
            <a:p>
              <a:pPr marL="0" lvl="0" indent="0" algn="l" rtl="0">
                <a:spcBef>
                  <a:spcPts val="0"/>
                </a:spcBef>
                <a:spcAft>
                  <a:spcPts val="0"/>
                </a:spcAft>
                <a:buNone/>
              </a:pPr>
              <a:r>
                <a:rPr lang="en-GB" dirty="0"/>
                <a:t>System Flow</a:t>
              </a:r>
              <a:r>
                <a:rPr lang="ar-EG" dirty="0"/>
                <a:t> </a:t>
              </a:r>
              <a:r>
                <a:rPr lang="en-GB" dirty="0"/>
                <a:t>and Hardware Design</a:t>
              </a:r>
            </a:p>
          </p:txBody>
        </p:sp>
      </p:grpSp>
      <p:sp>
        <p:nvSpPr>
          <p:cNvPr id="34" name="Google Shape;4175;p40">
            <a:extLst>
              <a:ext uri="{FF2B5EF4-FFF2-40B4-BE49-F238E27FC236}">
                <a16:creationId xmlns:a16="http://schemas.microsoft.com/office/drawing/2014/main" id="{DA2B9CA7-EE8F-AD41-818D-7B2A85551927}"/>
              </a:ext>
            </a:extLst>
          </p:cNvPr>
          <p:cNvSpPr/>
          <p:nvPr/>
        </p:nvSpPr>
        <p:spPr>
          <a:xfrm>
            <a:off x="1062825" y="32053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76;p40">
            <a:extLst>
              <a:ext uri="{FF2B5EF4-FFF2-40B4-BE49-F238E27FC236}">
                <a16:creationId xmlns:a16="http://schemas.microsoft.com/office/drawing/2014/main" id="{66E9443B-C393-60A9-7839-CD843CCC8DBC}"/>
              </a:ext>
            </a:extLst>
          </p:cNvPr>
          <p:cNvSpPr/>
          <p:nvPr/>
        </p:nvSpPr>
        <p:spPr>
          <a:xfrm>
            <a:off x="1603405" y="39325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4177;p40">
            <a:extLst>
              <a:ext uri="{FF2B5EF4-FFF2-40B4-BE49-F238E27FC236}">
                <a16:creationId xmlns:a16="http://schemas.microsoft.com/office/drawing/2014/main" id="{BD5BB2F0-A614-2341-9087-D61017E5EE61}"/>
              </a:ext>
            </a:extLst>
          </p:cNvPr>
          <p:cNvSpPr/>
          <p:nvPr/>
        </p:nvSpPr>
        <p:spPr>
          <a:xfrm>
            <a:off x="1872719" y="36538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4178;p40">
            <a:extLst>
              <a:ext uri="{FF2B5EF4-FFF2-40B4-BE49-F238E27FC236}">
                <a16:creationId xmlns:a16="http://schemas.microsoft.com/office/drawing/2014/main" id="{9FC950CA-041D-105C-772B-387C8BD45527}"/>
              </a:ext>
            </a:extLst>
          </p:cNvPr>
          <p:cNvSpPr/>
          <p:nvPr/>
        </p:nvSpPr>
        <p:spPr>
          <a:xfrm>
            <a:off x="1061674" y="3263292"/>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4180;p40">
            <a:extLst>
              <a:ext uri="{FF2B5EF4-FFF2-40B4-BE49-F238E27FC236}">
                <a16:creationId xmlns:a16="http://schemas.microsoft.com/office/drawing/2014/main" id="{3008789D-1410-8636-60CF-2FCC84268792}"/>
              </a:ext>
            </a:extLst>
          </p:cNvPr>
          <p:cNvSpPr txBox="1">
            <a:spLocks noGrp="1"/>
          </p:cNvSpPr>
          <p:nvPr>
            <p:ph type="title"/>
          </p:nvPr>
        </p:nvSpPr>
        <p:spPr>
          <a:xfrm>
            <a:off x="1162508" y="3455463"/>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9" name="Google Shape;4188;p40">
            <a:extLst>
              <a:ext uri="{FF2B5EF4-FFF2-40B4-BE49-F238E27FC236}">
                <a16:creationId xmlns:a16="http://schemas.microsoft.com/office/drawing/2014/main" id="{8F68D4C4-3145-9EF3-1890-5FFDA99F1115}"/>
              </a:ext>
            </a:extLst>
          </p:cNvPr>
          <p:cNvSpPr txBox="1">
            <a:spLocks/>
          </p:cNvSpPr>
          <p:nvPr/>
        </p:nvSpPr>
        <p:spPr>
          <a:xfrm>
            <a:off x="2131379" y="3473698"/>
            <a:ext cx="2336400" cy="71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Automotive Cybersecurity Techniques</a:t>
            </a:r>
            <a:endParaRPr lang="en-US" dirty="0"/>
          </a:p>
        </p:txBody>
      </p:sp>
      <p:sp>
        <p:nvSpPr>
          <p:cNvPr id="40" name="Google Shape;4193;p40">
            <a:extLst>
              <a:ext uri="{FF2B5EF4-FFF2-40B4-BE49-F238E27FC236}">
                <a16:creationId xmlns:a16="http://schemas.microsoft.com/office/drawing/2014/main" id="{6AB0041A-2283-7268-D2C5-F3440898DB44}"/>
              </a:ext>
            </a:extLst>
          </p:cNvPr>
          <p:cNvSpPr/>
          <p:nvPr/>
        </p:nvSpPr>
        <p:spPr>
          <a:xfrm>
            <a:off x="2112326" y="3201486"/>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65;p40">
            <a:extLst>
              <a:ext uri="{FF2B5EF4-FFF2-40B4-BE49-F238E27FC236}">
                <a16:creationId xmlns:a16="http://schemas.microsoft.com/office/drawing/2014/main" id="{B861CC5B-F7F0-FB13-50AB-2A1F6FDBA5FF}"/>
              </a:ext>
            </a:extLst>
          </p:cNvPr>
          <p:cNvSpPr/>
          <p:nvPr/>
        </p:nvSpPr>
        <p:spPr>
          <a:xfrm>
            <a:off x="4641582" y="3196502"/>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6;p40">
            <a:extLst>
              <a:ext uri="{FF2B5EF4-FFF2-40B4-BE49-F238E27FC236}">
                <a16:creationId xmlns:a16="http://schemas.microsoft.com/office/drawing/2014/main" id="{384A5A79-1EBD-FB5A-A021-949800A65394}"/>
              </a:ext>
            </a:extLst>
          </p:cNvPr>
          <p:cNvSpPr/>
          <p:nvPr/>
        </p:nvSpPr>
        <p:spPr>
          <a:xfrm>
            <a:off x="5182162" y="3923670"/>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67;p40">
            <a:extLst>
              <a:ext uri="{FF2B5EF4-FFF2-40B4-BE49-F238E27FC236}">
                <a16:creationId xmlns:a16="http://schemas.microsoft.com/office/drawing/2014/main" id="{19A8F313-D64B-AC91-6678-8AE4B6494C98}"/>
              </a:ext>
            </a:extLst>
          </p:cNvPr>
          <p:cNvSpPr/>
          <p:nvPr/>
        </p:nvSpPr>
        <p:spPr>
          <a:xfrm>
            <a:off x="5451476" y="3644954"/>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68;p40">
            <a:extLst>
              <a:ext uri="{FF2B5EF4-FFF2-40B4-BE49-F238E27FC236}">
                <a16:creationId xmlns:a16="http://schemas.microsoft.com/office/drawing/2014/main" id="{4B72EE46-5B1F-340F-2E8F-9F71F18430EA}"/>
              </a:ext>
            </a:extLst>
          </p:cNvPr>
          <p:cNvSpPr/>
          <p:nvPr/>
        </p:nvSpPr>
        <p:spPr>
          <a:xfrm>
            <a:off x="4640431" y="3254413"/>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82;p40">
            <a:extLst>
              <a:ext uri="{FF2B5EF4-FFF2-40B4-BE49-F238E27FC236}">
                <a16:creationId xmlns:a16="http://schemas.microsoft.com/office/drawing/2014/main" id="{A7BBCC8B-8ABE-4ED3-F000-1676995B0094}"/>
              </a:ext>
            </a:extLst>
          </p:cNvPr>
          <p:cNvSpPr txBox="1">
            <a:spLocks/>
          </p:cNvSpPr>
          <p:nvPr/>
        </p:nvSpPr>
        <p:spPr>
          <a:xfrm>
            <a:off x="4741240" y="3446571"/>
            <a:ext cx="670200" cy="48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08</a:t>
            </a:r>
          </a:p>
        </p:txBody>
      </p:sp>
      <p:sp>
        <p:nvSpPr>
          <p:cNvPr id="48" name="Google Shape;4189;p40">
            <a:extLst>
              <a:ext uri="{FF2B5EF4-FFF2-40B4-BE49-F238E27FC236}">
                <a16:creationId xmlns:a16="http://schemas.microsoft.com/office/drawing/2014/main" id="{FD1859F5-FC90-627D-EE79-574DBEE17900}"/>
              </a:ext>
            </a:extLst>
          </p:cNvPr>
          <p:cNvSpPr txBox="1">
            <a:spLocks/>
          </p:cNvSpPr>
          <p:nvPr/>
        </p:nvSpPr>
        <p:spPr>
          <a:xfrm>
            <a:off x="5692580" y="3383251"/>
            <a:ext cx="2336400" cy="71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Mobile Application</a:t>
            </a:r>
          </a:p>
        </p:txBody>
      </p:sp>
      <p:sp>
        <p:nvSpPr>
          <p:cNvPr id="49" name="Google Shape;4192;p40">
            <a:extLst>
              <a:ext uri="{FF2B5EF4-FFF2-40B4-BE49-F238E27FC236}">
                <a16:creationId xmlns:a16="http://schemas.microsoft.com/office/drawing/2014/main" id="{0AB910FE-F582-1537-8756-812AA86469D2}"/>
              </a:ext>
            </a:extLst>
          </p:cNvPr>
          <p:cNvSpPr/>
          <p:nvPr/>
        </p:nvSpPr>
        <p:spPr>
          <a:xfrm>
            <a:off x="5689575" y="3192607"/>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18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65"/>
                                        </p:tgtEl>
                                        <p:attrNameLst>
                                          <p:attrName>style.visibility</p:attrName>
                                        </p:attrNameLst>
                                      </p:cBhvr>
                                      <p:to>
                                        <p:strVal val="visible"/>
                                      </p:to>
                                    </p:set>
                                    <p:animEffect transition="in" filter="fade">
                                      <p:cBhvr>
                                        <p:cTn id="12" dur="500"/>
                                        <p:tgtEl>
                                          <p:spTgt spid="416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66"/>
                                        </p:tgtEl>
                                        <p:attrNameLst>
                                          <p:attrName>style.visibility</p:attrName>
                                        </p:attrNameLst>
                                      </p:cBhvr>
                                      <p:to>
                                        <p:strVal val="visible"/>
                                      </p:to>
                                    </p:set>
                                    <p:animEffect transition="in" filter="fade">
                                      <p:cBhvr>
                                        <p:cTn id="15" dur="500"/>
                                        <p:tgtEl>
                                          <p:spTgt spid="41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67"/>
                                        </p:tgtEl>
                                        <p:attrNameLst>
                                          <p:attrName>style.visibility</p:attrName>
                                        </p:attrNameLst>
                                      </p:cBhvr>
                                      <p:to>
                                        <p:strVal val="visible"/>
                                      </p:to>
                                    </p:set>
                                    <p:animEffect transition="in" filter="fade">
                                      <p:cBhvr>
                                        <p:cTn id="18" dur="500"/>
                                        <p:tgtEl>
                                          <p:spTgt spid="416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68"/>
                                        </p:tgtEl>
                                        <p:attrNameLst>
                                          <p:attrName>style.visibility</p:attrName>
                                        </p:attrNameLst>
                                      </p:cBhvr>
                                      <p:to>
                                        <p:strVal val="visible"/>
                                      </p:to>
                                    </p:set>
                                    <p:animEffect transition="in" filter="fade">
                                      <p:cBhvr>
                                        <p:cTn id="21" dur="500"/>
                                        <p:tgtEl>
                                          <p:spTgt spid="41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82"/>
                                        </p:tgtEl>
                                        <p:attrNameLst>
                                          <p:attrName>style.visibility</p:attrName>
                                        </p:attrNameLst>
                                      </p:cBhvr>
                                      <p:to>
                                        <p:strVal val="visible"/>
                                      </p:to>
                                    </p:set>
                                    <p:animEffect transition="in" filter="fade">
                                      <p:cBhvr>
                                        <p:cTn id="24" dur="500"/>
                                        <p:tgtEl>
                                          <p:spTgt spid="418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89">
                                            <p:txEl>
                                              <p:pRg st="0" end="0"/>
                                            </p:txEl>
                                          </p:spTgt>
                                        </p:tgtEl>
                                        <p:attrNameLst>
                                          <p:attrName>style.visibility</p:attrName>
                                        </p:attrNameLst>
                                      </p:cBhvr>
                                      <p:to>
                                        <p:strVal val="visible"/>
                                      </p:to>
                                    </p:set>
                                    <p:animEffect transition="in" filter="fade">
                                      <p:cBhvr>
                                        <p:cTn id="27" dur="500"/>
                                        <p:tgtEl>
                                          <p:spTgt spid="4189">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92"/>
                                        </p:tgtEl>
                                        <p:attrNameLst>
                                          <p:attrName>style.visibility</p:attrName>
                                        </p:attrNameLst>
                                      </p:cBhvr>
                                      <p:to>
                                        <p:strVal val="visible"/>
                                      </p:to>
                                    </p:set>
                                    <p:animEffect transition="in" filter="fade">
                                      <p:cBhvr>
                                        <p:cTn id="30" dur="500"/>
                                        <p:tgtEl>
                                          <p:spTgt spid="419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5" grpId="0" animBg="1"/>
      <p:bldP spid="4166" grpId="0" animBg="1"/>
      <p:bldP spid="4167" grpId="0" animBg="1"/>
      <p:bldP spid="4168" grpId="0" animBg="1"/>
      <p:bldP spid="4182" grpId="0"/>
      <p:bldP spid="4189" grpId="0" build="p"/>
      <p:bldP spid="4192" grpId="0" animBg="1"/>
      <p:bldP spid="34" grpId="0" animBg="1"/>
      <p:bldP spid="35" grpId="0" animBg="1"/>
      <p:bldP spid="36" grpId="0" animBg="1"/>
      <p:bldP spid="37" grpId="0" animBg="1"/>
      <p:bldP spid="38" grpId="0"/>
      <p:bldP spid="39" grpId="0"/>
      <p:bldP spid="40" grpId="0" animBg="1"/>
      <p:bldP spid="43" grpId="0" animBg="1"/>
      <p:bldP spid="44" grpId="0" animBg="1"/>
      <p:bldP spid="45" grpId="0" animBg="1"/>
      <p:bldP spid="46" grpId="0" animBg="1"/>
      <p:bldP spid="47" grpId="0"/>
      <p:bldP spid="48" grpId="0"/>
      <p:bldP spid="4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11439-1069-6053-F7A6-9532AB05B20C}"/>
              </a:ext>
            </a:extLst>
          </p:cNvPr>
          <p:cNvSpPr>
            <a:spLocks noGrp="1"/>
          </p:cNvSpPr>
          <p:nvPr>
            <p:ph type="title"/>
          </p:nvPr>
        </p:nvSpPr>
        <p:spPr/>
        <p:txBody>
          <a:bodyPr/>
          <a:lstStyle/>
          <a:p>
            <a:r>
              <a:rPr lang="en-US" dirty="0">
                <a:solidFill>
                  <a:schemeClr val="bg2"/>
                </a:solidFill>
              </a:rPr>
              <a:t>Notification and Alerts</a:t>
            </a:r>
          </a:p>
        </p:txBody>
      </p:sp>
      <p:sp>
        <p:nvSpPr>
          <p:cNvPr id="3" name="TextBox 2">
            <a:extLst>
              <a:ext uri="{FF2B5EF4-FFF2-40B4-BE49-F238E27FC236}">
                <a16:creationId xmlns:a16="http://schemas.microsoft.com/office/drawing/2014/main" id="{E5A1B7CC-4924-9ED1-AC39-6C954050F275}"/>
              </a:ext>
            </a:extLst>
          </p:cNvPr>
          <p:cNvSpPr txBox="1"/>
          <p:nvPr/>
        </p:nvSpPr>
        <p:spPr>
          <a:xfrm>
            <a:off x="862444" y="1278082"/>
            <a:ext cx="5247409" cy="1384995"/>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202124"/>
                </a:solidFill>
                <a:effectLst/>
                <a:highlight>
                  <a:srgbClr val="FFFFFF"/>
                </a:highlight>
                <a:latin typeface="Poppins" panose="00000500000000000000" pitchFamily="2" charset="0"/>
                <a:cs typeface="Poppins" panose="00000500000000000000" pitchFamily="2" charset="0"/>
              </a:rPr>
              <a:t>Notifications and alerts are one of the most important means of communication between the user and the server, as the application always listens to the server and waits until there is an update.</a:t>
            </a:r>
          </a:p>
          <a:p>
            <a:pPr marL="285750" indent="-285750">
              <a:buFont typeface="Wingdings" panose="05000000000000000000" pitchFamily="2" charset="2"/>
              <a:buChar char="Ø"/>
            </a:pPr>
            <a:endParaRPr lang="en-US" dirty="0">
              <a:solidFill>
                <a:srgbClr val="202124"/>
              </a:solidFill>
              <a:highlight>
                <a:srgbClr val="FFFFFF"/>
              </a:highlight>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solidFill>
                  <a:srgbClr val="202124"/>
                </a:solidFill>
                <a:highlight>
                  <a:srgbClr val="FFFFFF"/>
                </a:highlight>
                <a:latin typeface="Poppins" panose="00000500000000000000" pitchFamily="2" charset="0"/>
                <a:cs typeface="Poppins" panose="00000500000000000000" pitchFamily="2" charset="0"/>
              </a:rPr>
              <a:t>T</a:t>
            </a:r>
            <a:r>
              <a:rPr lang="en-US" b="0" i="0" dirty="0">
                <a:solidFill>
                  <a:srgbClr val="202124"/>
                </a:solidFill>
                <a:effectLst/>
                <a:highlight>
                  <a:srgbClr val="FFFFFF"/>
                </a:highlight>
                <a:latin typeface="Poppins" panose="00000500000000000000" pitchFamily="2" charset="0"/>
                <a:cs typeface="Poppins" panose="00000500000000000000" pitchFamily="2" charset="0"/>
              </a:rPr>
              <a:t>here are two types of notifications:</a:t>
            </a:r>
            <a:endParaRPr lang="en-US" dirty="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7560B12A-B58B-2289-0879-49E26F7CAB01}"/>
              </a:ext>
            </a:extLst>
          </p:cNvPr>
          <p:cNvSpPr txBox="1"/>
          <p:nvPr/>
        </p:nvSpPr>
        <p:spPr>
          <a:xfrm>
            <a:off x="1413162" y="2649681"/>
            <a:ext cx="5008418" cy="738664"/>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rgbClr val="202124"/>
                </a:solidFill>
                <a:effectLst/>
                <a:highlight>
                  <a:srgbClr val="FFFFFF"/>
                </a:highlight>
                <a:latin typeface="Poppins" panose="00000500000000000000" pitchFamily="2" charset="0"/>
                <a:cs typeface="Poppins" panose="00000500000000000000" pitchFamily="2" charset="0"/>
              </a:rPr>
              <a:t>Critical update notifications</a:t>
            </a:r>
            <a:r>
              <a:rPr lang="en-US" b="0" i="0" dirty="0">
                <a:solidFill>
                  <a:srgbClr val="202124"/>
                </a:solidFill>
                <a:effectLst/>
                <a:highlight>
                  <a:srgbClr val="FFFFFF"/>
                </a:highlight>
                <a:latin typeface="Poppins" panose="00000500000000000000" pitchFamily="2" charset="0"/>
                <a:cs typeface="Poppins" panose="00000500000000000000" pitchFamily="2" charset="0"/>
              </a:rPr>
              <a:t>: when the update is mandatory and no choice to snooze it. </a:t>
            </a:r>
          </a:p>
          <a:p>
            <a:pPr marL="285750" indent="-285750">
              <a:buFont typeface="Arial" panose="020B0604020202020204" pitchFamily="34" charset="0"/>
              <a:buChar char="•"/>
            </a:pPr>
            <a:endParaRPr lang="en-US" dirty="0">
              <a:solidFill>
                <a:srgbClr val="202124"/>
              </a:solidFill>
              <a:highlight>
                <a:srgbClr val="FFFFFF"/>
              </a:highlight>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63B98290-45F8-CDA0-9BD5-333BDCBB9416}"/>
              </a:ext>
            </a:extLst>
          </p:cNvPr>
          <p:cNvPicPr>
            <a:picLocks noChangeAspect="1"/>
          </p:cNvPicPr>
          <p:nvPr/>
        </p:nvPicPr>
        <p:blipFill rotWithShape="1">
          <a:blip r:embed="rId2"/>
          <a:srcRect l="1887" t="35635" r="2230" b="36111"/>
          <a:stretch/>
        </p:blipFill>
        <p:spPr>
          <a:xfrm>
            <a:off x="6372593" y="2828395"/>
            <a:ext cx="2277836" cy="1453242"/>
          </a:xfrm>
          <a:prstGeom prst="rect">
            <a:avLst/>
          </a:prstGeom>
        </p:spPr>
      </p:pic>
      <p:pic>
        <p:nvPicPr>
          <p:cNvPr id="6" name="Picture 5" descr="A screenshot of a phone&#10;&#10;Description automatically generated">
            <a:extLst>
              <a:ext uri="{FF2B5EF4-FFF2-40B4-BE49-F238E27FC236}">
                <a16:creationId xmlns:a16="http://schemas.microsoft.com/office/drawing/2014/main" id="{6348B1FC-D25C-49D5-76CB-35AEBCACD102}"/>
              </a:ext>
            </a:extLst>
          </p:cNvPr>
          <p:cNvPicPr>
            <a:picLocks noChangeAspect="1"/>
          </p:cNvPicPr>
          <p:nvPr/>
        </p:nvPicPr>
        <p:blipFill rotWithShape="1">
          <a:blip r:embed="rId3"/>
          <a:srcRect l="2905" t="39365" r="4117" b="36350"/>
          <a:stretch/>
        </p:blipFill>
        <p:spPr>
          <a:xfrm>
            <a:off x="6372593" y="1335231"/>
            <a:ext cx="2277836" cy="1314450"/>
          </a:xfrm>
          <a:prstGeom prst="rect">
            <a:avLst/>
          </a:prstGeom>
        </p:spPr>
      </p:pic>
      <p:sp>
        <p:nvSpPr>
          <p:cNvPr id="7" name="TextBox 6">
            <a:extLst>
              <a:ext uri="{FF2B5EF4-FFF2-40B4-BE49-F238E27FC236}">
                <a16:creationId xmlns:a16="http://schemas.microsoft.com/office/drawing/2014/main" id="{A721CF44-10D1-6227-BDCE-55D7896F11CC}"/>
              </a:ext>
            </a:extLst>
          </p:cNvPr>
          <p:cNvSpPr txBox="1"/>
          <p:nvPr/>
        </p:nvSpPr>
        <p:spPr>
          <a:xfrm>
            <a:off x="1407719" y="3282616"/>
            <a:ext cx="4970318" cy="73866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1" i="0" u="none" strike="noStrike" kern="0" cap="none" spc="0" normalizeH="0" baseline="0" noProof="0" dirty="0">
                <a:ln>
                  <a:noFill/>
                </a:ln>
                <a:solidFill>
                  <a:srgbClr val="202124"/>
                </a:solidFill>
                <a:effectLst/>
                <a:highlight>
                  <a:srgbClr val="FFFFFF"/>
                </a:highlight>
                <a:uLnTx/>
                <a:uFillTx/>
                <a:latin typeface="Poppins" panose="00000500000000000000" pitchFamily="2" charset="0"/>
                <a:cs typeface="Poppins" panose="00000500000000000000" pitchFamily="2" charset="0"/>
                <a:sym typeface="Arial"/>
              </a:rPr>
              <a:t>Additional Feature Update notifications</a:t>
            </a:r>
            <a:r>
              <a:rPr kumimoji="0" lang="en-US" sz="1400" b="0" i="0" u="none" strike="noStrike" kern="0" cap="none" spc="0" normalizeH="0" baseline="0" noProof="0" dirty="0">
                <a:ln>
                  <a:noFill/>
                </a:ln>
                <a:solidFill>
                  <a:srgbClr val="202124"/>
                </a:solidFill>
                <a:effectLst/>
                <a:highlight>
                  <a:srgbClr val="FFFFFF"/>
                </a:highlight>
                <a:uLnTx/>
                <a:uFillTx/>
                <a:latin typeface="Poppins" panose="00000500000000000000" pitchFamily="2" charset="0"/>
                <a:cs typeface="Poppins" panose="00000500000000000000" pitchFamily="2" charset="0"/>
                <a:sym typeface="Arial"/>
              </a:rPr>
              <a:t>: when the update is optional, and the user can accept or snooze it.</a:t>
            </a:r>
            <a:endParaRPr kumimoji="0" lang="en-US" sz="1400" b="0" i="0" u="none" strike="noStrike" kern="0" cap="none" spc="0" normalizeH="0" baseline="0" noProof="0" dirty="0">
              <a:ln>
                <a:noFill/>
              </a:ln>
              <a:solidFill>
                <a:srgbClr val="000000"/>
              </a:solidFill>
              <a:effectLst/>
              <a:uLnTx/>
              <a:uFillTx/>
              <a:latin typeface="Poppins" panose="00000500000000000000" pitchFamily="2" charset="0"/>
              <a:cs typeface="Poppins" panose="00000500000000000000" pitchFamily="2" charset="0"/>
              <a:sym typeface="Arial"/>
            </a:endParaRPr>
          </a:p>
        </p:txBody>
      </p:sp>
    </p:spTree>
    <p:extLst>
      <p:ext uri="{BB962C8B-B14F-4D97-AF65-F5344CB8AC3E}">
        <p14:creationId xmlns:p14="http://schemas.microsoft.com/office/powerpoint/2010/main" val="6647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9"/>
        <p:cNvGrpSpPr/>
        <p:nvPr/>
      </p:nvGrpSpPr>
      <p:grpSpPr>
        <a:xfrm>
          <a:off x="0" y="0"/>
          <a:ext cx="0" cy="0"/>
          <a:chOff x="0" y="0"/>
          <a:chExt cx="0" cy="0"/>
        </a:xfrm>
      </p:grpSpPr>
      <p:grpSp>
        <p:nvGrpSpPr>
          <p:cNvPr id="4820" name="Google Shape;4820;p72"/>
          <p:cNvGrpSpPr/>
          <p:nvPr/>
        </p:nvGrpSpPr>
        <p:grpSpPr>
          <a:xfrm>
            <a:off x="1920225" y="1889718"/>
            <a:ext cx="1474111" cy="1506863"/>
            <a:chOff x="1920225" y="1889718"/>
            <a:chExt cx="1474111" cy="1506863"/>
          </a:xfrm>
        </p:grpSpPr>
        <p:grpSp>
          <p:nvGrpSpPr>
            <p:cNvPr id="4821" name="Google Shape;4821;p72"/>
            <p:cNvGrpSpPr/>
            <p:nvPr/>
          </p:nvGrpSpPr>
          <p:grpSpPr>
            <a:xfrm>
              <a:off x="1922101" y="1889718"/>
              <a:ext cx="1472235" cy="1506863"/>
              <a:chOff x="4153392" y="1471781"/>
              <a:chExt cx="931441" cy="953409"/>
            </a:xfrm>
          </p:grpSpPr>
          <p:sp>
            <p:nvSpPr>
              <p:cNvPr id="4822" name="Google Shape;4822;p72"/>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72"/>
            <p:cNvSpPr/>
            <p:nvPr/>
          </p:nvSpPr>
          <p:spPr>
            <a:xfrm>
              <a:off x="1920225" y="1981321"/>
              <a:ext cx="1377991" cy="1378377"/>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6" name="Google Shape;4826;p72"/>
          <p:cNvSpPr txBox="1">
            <a:spLocks noGrp="1"/>
          </p:cNvSpPr>
          <p:nvPr>
            <p:ph type="title"/>
          </p:nvPr>
        </p:nvSpPr>
        <p:spPr>
          <a:xfrm>
            <a:off x="3583778" y="2292146"/>
            <a:ext cx="3494355" cy="690154"/>
          </a:xfrm>
          <a:prstGeom prst="rect">
            <a:avLst/>
          </a:prstGeom>
        </p:spPr>
        <p:txBody>
          <a:bodyPr spcFirstLastPara="1" wrap="square" lIns="91425" tIns="91425" rIns="91425" bIns="91425" anchor="b" anchorCtr="0">
            <a:noAutofit/>
          </a:bodyPr>
          <a:lstStyle/>
          <a:p>
            <a:r>
              <a:rPr lang="en-US" dirty="0"/>
              <a:t>FOTA SERVER</a:t>
            </a:r>
            <a:endParaRPr dirty="0"/>
          </a:p>
        </p:txBody>
      </p:sp>
      <p:sp>
        <p:nvSpPr>
          <p:cNvPr id="4828" name="Google Shape;4828;p72"/>
          <p:cNvSpPr txBox="1">
            <a:spLocks noGrp="1"/>
          </p:cNvSpPr>
          <p:nvPr>
            <p:ph type="title" idx="2"/>
          </p:nvPr>
        </p:nvSpPr>
        <p:spPr>
          <a:xfrm>
            <a:off x="1886675" y="2408150"/>
            <a:ext cx="14049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ar-EG" dirty="0"/>
              <a:t>9</a:t>
            </a:r>
            <a:endParaRPr dirty="0"/>
          </a:p>
        </p:txBody>
      </p:sp>
    </p:spTree>
    <p:extLst>
      <p:ext uri="{BB962C8B-B14F-4D97-AF65-F5344CB8AC3E}">
        <p14:creationId xmlns:p14="http://schemas.microsoft.com/office/powerpoint/2010/main" val="2670411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5C9F-D2CC-0CA4-AE88-5A7C9206C0EF}"/>
              </a:ext>
            </a:extLst>
          </p:cNvPr>
          <p:cNvSpPr>
            <a:spLocks noGrp="1"/>
          </p:cNvSpPr>
          <p:nvPr>
            <p:ph type="title"/>
          </p:nvPr>
        </p:nvSpPr>
        <p:spPr/>
        <p:txBody>
          <a:bodyPr/>
          <a:lstStyle/>
          <a:p>
            <a:r>
              <a:rPr lang="en-US" b="1" kern="0" dirty="0">
                <a:solidFill>
                  <a:schemeClr val="bg2"/>
                </a:solidFill>
                <a:effectLst/>
                <a:latin typeface="Montserrat" panose="00000500000000000000" pitchFamily="2" charset="0"/>
                <a:ea typeface="Times New Roman" panose="02020603050405020304" pitchFamily="18" charset="0"/>
              </a:rPr>
              <a:t>Organization and Privileges</a:t>
            </a:r>
            <a:endParaRPr lang="en-US" dirty="0">
              <a:solidFill>
                <a:schemeClr val="bg2"/>
              </a:solidFill>
              <a:latin typeface="Montserrat" panose="00000500000000000000" pitchFamily="2" charset="0"/>
            </a:endParaRPr>
          </a:p>
        </p:txBody>
      </p:sp>
      <p:sp>
        <p:nvSpPr>
          <p:cNvPr id="13" name="Rectangle 10">
            <a:extLst>
              <a:ext uri="{FF2B5EF4-FFF2-40B4-BE49-F238E27FC236}">
                <a16:creationId xmlns:a16="http://schemas.microsoft.com/office/drawing/2014/main" id="{EF5CD74A-044D-2857-DF2E-7918AE4C473F}"/>
              </a:ext>
            </a:extLst>
          </p:cNvPr>
          <p:cNvSpPr>
            <a:spLocks noChangeArrowheads="1"/>
          </p:cNvSpPr>
          <p:nvPr/>
        </p:nvSpPr>
        <p:spPr bwMode="auto">
          <a:xfrm>
            <a:off x="1288909" y="1398380"/>
            <a:ext cx="7135091" cy="810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Poppins" panose="00000500000000000000" pitchFamily="2" charset="0"/>
                <a:ea typeface="Times New Roman" panose="02020603050405020304" pitchFamily="18" charset="0"/>
                <a:cs typeface="Poppins" panose="00000500000000000000" pitchFamily="2" charset="0"/>
              </a:rPr>
              <a:t>Organization:</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45F891D8-A1A4-FD40-76C5-B754093C4225}"/>
              </a:ext>
            </a:extLst>
          </p:cNvPr>
          <p:cNvSpPr txBox="1"/>
          <p:nvPr/>
        </p:nvSpPr>
        <p:spPr>
          <a:xfrm>
            <a:off x="2036618" y="1731772"/>
            <a:ext cx="5070764" cy="954107"/>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Poppins" panose="00000500000000000000" pitchFamily="2" charset="0"/>
                <a:ea typeface="Times New Roman" panose="02020603050405020304" pitchFamily="18" charset="0"/>
                <a:cs typeface="Poppins" panose="00000500000000000000" pitchFamily="2" charset="0"/>
              </a:rPr>
              <a:t>Admins:</a:t>
            </a:r>
            <a:r>
              <a:rPr kumimoji="0" lang="en-US" altLang="en-US" b="0" i="0" u="none" strike="noStrike" cap="none" normalizeH="0" baseline="0" dirty="0">
                <a:ln>
                  <a:noFill/>
                </a:ln>
                <a:solidFill>
                  <a:schemeClr val="tx1"/>
                </a:solidFill>
                <a:effectLst/>
                <a:latin typeface="Poppins" panose="00000500000000000000" pitchFamily="2" charset="0"/>
                <a:ea typeface="Times New Roman" panose="02020603050405020304" pitchFamily="18" charset="0"/>
                <a:cs typeface="Poppins" panose="00000500000000000000" pitchFamily="2" charset="0"/>
              </a:rPr>
              <a:t> System Managers, Extensive Capabilities.</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tx1"/>
              </a:solidFill>
              <a:latin typeface="Poppins" panose="00000500000000000000" pitchFamily="2" charset="0"/>
              <a:ea typeface="Times New Roman" panose="02020603050405020304" pitchFamily="18"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Poppins" panose="00000500000000000000" pitchFamily="2" charset="0"/>
                <a:ea typeface="Times New Roman" panose="02020603050405020304" pitchFamily="18" charset="0"/>
                <a:cs typeface="Poppins" panose="00000500000000000000" pitchFamily="2" charset="0"/>
              </a:rPr>
              <a:t>Users:</a:t>
            </a:r>
            <a:r>
              <a:rPr kumimoji="0" lang="en-US" altLang="en-US" b="0" i="0" u="none" strike="noStrike" cap="none" normalizeH="0" baseline="0" dirty="0">
                <a:ln>
                  <a:noFill/>
                </a:ln>
                <a:solidFill>
                  <a:schemeClr val="tx1"/>
                </a:solidFill>
                <a:effectLst/>
                <a:latin typeface="Poppins" panose="00000500000000000000" pitchFamily="2" charset="0"/>
                <a:ea typeface="Times New Roman" panose="02020603050405020304" pitchFamily="18" charset="0"/>
                <a:cs typeface="Poppins" panose="00000500000000000000" pitchFamily="2" charset="0"/>
              </a:rPr>
              <a:t> Task-Specific Operators, Limited Access.</a:t>
            </a:r>
            <a:endParaRPr kumimoji="0" lang="en-US" altLang="en-US"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endParaRPr lang="en-US" dirty="0"/>
          </a:p>
        </p:txBody>
      </p:sp>
      <p:sp>
        <p:nvSpPr>
          <p:cNvPr id="4" name="Rectangle 10">
            <a:extLst>
              <a:ext uri="{FF2B5EF4-FFF2-40B4-BE49-F238E27FC236}">
                <a16:creationId xmlns:a16="http://schemas.microsoft.com/office/drawing/2014/main" id="{0F5EBC28-2773-D8A1-412D-F7B09C1761CE}"/>
              </a:ext>
            </a:extLst>
          </p:cNvPr>
          <p:cNvSpPr>
            <a:spLocks noChangeArrowheads="1"/>
          </p:cNvSpPr>
          <p:nvPr/>
        </p:nvSpPr>
        <p:spPr bwMode="auto">
          <a:xfrm>
            <a:off x="1288909" y="2743667"/>
            <a:ext cx="7135091" cy="595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Poppins" panose="00000500000000000000" pitchFamily="2" charset="0"/>
                <a:ea typeface="Times New Roman" panose="02020603050405020304" pitchFamily="18" charset="0"/>
                <a:cs typeface="Poppins" panose="00000500000000000000" pitchFamily="2" charset="0"/>
              </a:rPr>
              <a:t>Privileges: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F13E2E1-ECBA-49AC-7CB9-05FE3432DED6}"/>
              </a:ext>
            </a:extLst>
          </p:cNvPr>
          <p:cNvSpPr txBox="1"/>
          <p:nvPr/>
        </p:nvSpPr>
        <p:spPr>
          <a:xfrm>
            <a:off x="2036618" y="3041168"/>
            <a:ext cx="4582391" cy="1384995"/>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Poppins" panose="00000500000000000000" pitchFamily="2" charset="0"/>
                <a:ea typeface="Times New Roman" panose="02020603050405020304" pitchFamily="18" charset="0"/>
                <a:cs typeface="Poppins" panose="00000500000000000000" pitchFamily="2" charset="0"/>
              </a:rPr>
              <a:t>Admins: </a:t>
            </a:r>
            <a:r>
              <a:rPr kumimoji="0" lang="en-US" altLang="en-US" i="0" u="none" strike="noStrike" cap="none" normalizeH="0" baseline="0" dirty="0">
                <a:ln>
                  <a:noFill/>
                </a:ln>
                <a:solidFill>
                  <a:schemeClr val="tx1"/>
                </a:solidFill>
                <a:effectLst/>
                <a:latin typeface="Poppins" panose="00000500000000000000" pitchFamily="2" charset="0"/>
                <a:ea typeface="Times New Roman" panose="02020603050405020304" pitchFamily="18" charset="0"/>
                <a:cs typeface="Poppins" panose="00000500000000000000" pitchFamily="2" charset="0"/>
              </a:rPr>
              <a:t>Add/Delete Users , Change Roles, Update Credentials, Manage Files and Tickets.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i="0" u="none" strike="noStrike" cap="none" normalizeH="0" baseline="0" dirty="0">
              <a:ln>
                <a:noFill/>
              </a:ln>
              <a:solidFill>
                <a:schemeClr val="tx1"/>
              </a:solidFill>
              <a:effectLst/>
              <a:latin typeface="Poppins" panose="00000500000000000000" pitchFamily="2" charset="0"/>
              <a:ea typeface="Times New Roman" panose="02020603050405020304" pitchFamily="18"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Poppins" panose="00000500000000000000" pitchFamily="2" charset="0"/>
                <a:ea typeface="Times New Roman" panose="02020603050405020304" pitchFamily="18" charset="0"/>
                <a:cs typeface="Poppins" panose="00000500000000000000" pitchFamily="2" charset="0"/>
              </a:rPr>
              <a:t>Users: </a:t>
            </a:r>
            <a:r>
              <a:rPr kumimoji="0" lang="en-US" altLang="en-US" i="0" u="none" strike="noStrike" cap="none" normalizeH="0" baseline="0" dirty="0">
                <a:ln>
                  <a:noFill/>
                </a:ln>
                <a:solidFill>
                  <a:schemeClr val="tx1"/>
                </a:solidFill>
                <a:effectLst/>
                <a:latin typeface="Poppins" panose="00000500000000000000" pitchFamily="2" charset="0"/>
                <a:ea typeface="Times New Roman" panose="02020603050405020304" pitchFamily="18" charset="0"/>
                <a:cs typeface="Poppins" panose="00000500000000000000" pitchFamily="2" charset="0"/>
              </a:rPr>
              <a:t>Upload/Download Files, Send Updates to Clients, Receive Tickets.</a:t>
            </a:r>
            <a:endParaRPr kumimoji="0" lang="en-US" altLang="en-US"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73909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4468-CEEB-9810-5C01-226BFD246EEB}"/>
              </a:ext>
            </a:extLst>
          </p:cNvPr>
          <p:cNvSpPr>
            <a:spLocks noGrp="1"/>
          </p:cNvSpPr>
          <p:nvPr>
            <p:ph type="title"/>
          </p:nvPr>
        </p:nvSpPr>
        <p:spPr/>
        <p:txBody>
          <a:bodyPr/>
          <a:lstStyle/>
          <a:p>
            <a:r>
              <a:rPr lang="en-US" b="1" kern="0" dirty="0">
                <a:solidFill>
                  <a:schemeClr val="bg2"/>
                </a:solidFill>
                <a:effectLst/>
                <a:latin typeface="Montserrat" panose="00000500000000000000" pitchFamily="2" charset="0"/>
                <a:ea typeface="Times New Roman" panose="02020603050405020304" pitchFamily="18" charset="0"/>
                <a:cs typeface="Arial" panose="020B0604020202020204" pitchFamily="34" charset="0"/>
              </a:rPr>
              <a:t>Server Workflow: User</a:t>
            </a:r>
            <a:br>
              <a:rPr lang="en-US" kern="100" dirty="0">
                <a:solidFill>
                  <a:schemeClr val="bg2"/>
                </a:solidFill>
                <a:effectLst/>
                <a:latin typeface="Montserrat" panose="00000500000000000000" pitchFamily="2" charset="0"/>
                <a:ea typeface="Aptos" panose="020B0004020202020204" pitchFamily="34" charset="0"/>
                <a:cs typeface="Arial" panose="020B0604020202020204" pitchFamily="34" charset="0"/>
              </a:rPr>
            </a:br>
            <a:endParaRPr lang="en-US"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56670804-232B-5FA3-DE7F-026F4F704CC0}"/>
              </a:ext>
            </a:extLst>
          </p:cNvPr>
          <p:cNvSpPr txBox="1"/>
          <p:nvPr/>
        </p:nvSpPr>
        <p:spPr>
          <a:xfrm>
            <a:off x="720000" y="1333747"/>
            <a:ext cx="8749145" cy="3210879"/>
          </a:xfrm>
          <a:prstGeom prst="rect">
            <a:avLst/>
          </a:prstGeom>
          <a:noFill/>
        </p:spPr>
        <p:txBody>
          <a:bodyPr wrap="square" rtlCol="0">
            <a:spAutoFit/>
          </a:bodyPr>
          <a:lstStyle/>
          <a:p>
            <a:pPr marL="342900" marR="0" lvl="0" indent="-342900">
              <a:lnSpc>
                <a:spcPct val="107000"/>
              </a:lnSpc>
              <a:spcBef>
                <a:spcPts val="0"/>
              </a:spcBef>
              <a:spcAft>
                <a:spcPts val="800"/>
              </a:spcAft>
              <a:buSzPts val="1000"/>
              <a:buFont typeface="Wingdings" panose="05000000000000000000" pitchFamily="2" charset="2"/>
              <a:buChar char="Ø"/>
              <a:tabLst>
                <a:tab pos="4572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Login Process:</a:t>
            </a:r>
            <a:endParaRPr lang="en-US" b="1"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Standard Login:</a:t>
            </a:r>
            <a:r>
              <a:rPr lang="en-US" kern="0" dirty="0">
                <a:effectLst/>
                <a:latin typeface="Poppins" panose="00000500000000000000" pitchFamily="2" charset="0"/>
                <a:ea typeface="Times New Roman" panose="02020603050405020304" pitchFamily="18" charset="0"/>
                <a:cs typeface="Poppins" panose="00000500000000000000" pitchFamily="2" charset="0"/>
              </a:rPr>
              <a:t> Users enter credentials → Enter OTP.</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First-Time Login:</a:t>
            </a:r>
            <a:r>
              <a:rPr lang="en-US" kern="0" dirty="0">
                <a:effectLst/>
                <a:latin typeface="Poppins" panose="00000500000000000000" pitchFamily="2" charset="0"/>
                <a:ea typeface="Times New Roman" panose="02020603050405020304" pitchFamily="18" charset="0"/>
                <a:cs typeface="Poppins" panose="00000500000000000000" pitchFamily="2" charset="0"/>
              </a:rPr>
              <a:t> Users enter credentials → QR code pops up → Scan QR code with Google Authenticator → Enter OTP.</a:t>
            </a:r>
            <a:endParaRPr lang="ar-EG" kern="0" dirty="0">
              <a:effectLst/>
              <a:latin typeface="Poppins" panose="00000500000000000000" pitchFamily="2" charset="0"/>
              <a:ea typeface="Times New Roman" panose="02020603050405020304" pitchFamily="18" charset="0"/>
              <a:cs typeface="Poppins" panose="00000500000000000000" pitchFamily="2" charset="0"/>
            </a:endParaRPr>
          </a:p>
          <a:p>
            <a:pPr marL="742950" lvl="1" indent="-285750">
              <a:lnSpc>
                <a:spcPct val="107000"/>
              </a:lnSpc>
              <a:spcAft>
                <a:spcPts val="800"/>
              </a:spcAft>
              <a:buSzPts val="1000"/>
              <a:buFont typeface="Arial" panose="020B0604020202020204" pitchFamily="34" charset="0"/>
              <a:buChar char="•"/>
              <a:tabLst>
                <a:tab pos="9144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Forgot QR Code:</a:t>
            </a:r>
            <a:r>
              <a:rPr lang="en-US" kern="0" dirty="0">
                <a:effectLst/>
                <a:latin typeface="Poppins" panose="00000500000000000000" pitchFamily="2" charset="0"/>
                <a:ea typeface="Times New Roman" panose="02020603050405020304" pitchFamily="18" charset="0"/>
                <a:cs typeface="Poppins" panose="00000500000000000000" pitchFamily="2" charset="0"/>
              </a:rPr>
              <a:t> Users can request a new QR code from admins.</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342900" marR="0" lvl="0" indent="-342900">
              <a:lnSpc>
                <a:spcPct val="107000"/>
              </a:lnSpc>
              <a:spcBef>
                <a:spcPts val="0"/>
              </a:spcBef>
              <a:spcAft>
                <a:spcPts val="800"/>
              </a:spcAft>
              <a:buSzPts val="1000"/>
              <a:buFont typeface="Wingdings" panose="05000000000000000000" pitchFamily="2" charset="2"/>
              <a:buChar char="Ø"/>
              <a:tabLst>
                <a:tab pos="4572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File Management:</a:t>
            </a:r>
            <a:endParaRPr lang="en-US" b="1"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Upload Files:</a:t>
            </a:r>
            <a:r>
              <a:rPr lang="en-US" kern="0" dirty="0">
                <a:effectLst/>
                <a:latin typeface="Poppins" panose="00000500000000000000" pitchFamily="2" charset="0"/>
                <a:ea typeface="Times New Roman" panose="02020603050405020304" pitchFamily="18" charset="0"/>
                <a:cs typeface="Poppins" panose="00000500000000000000" pitchFamily="2" charset="0"/>
              </a:rPr>
              <a:t> Users can upload files to the server.</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Update Types:</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1314450" marR="0" lvl="2" indent="-400050">
              <a:lnSpc>
                <a:spcPct val="107000"/>
              </a:lnSpc>
              <a:spcBef>
                <a:spcPts val="0"/>
              </a:spcBef>
              <a:spcAft>
                <a:spcPts val="800"/>
              </a:spcAft>
              <a:buSzPts val="1000"/>
              <a:buFont typeface="+mj-lt"/>
              <a:buAutoNum type="romanUcPeriod"/>
              <a:tabLst>
                <a:tab pos="13716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Critical Update:</a:t>
            </a:r>
            <a:r>
              <a:rPr lang="en-US" kern="0" dirty="0">
                <a:effectLst/>
                <a:latin typeface="Poppins" panose="00000500000000000000" pitchFamily="2" charset="0"/>
                <a:ea typeface="Times New Roman" panose="02020603050405020304" pitchFamily="18" charset="0"/>
                <a:cs typeface="Poppins" panose="00000500000000000000" pitchFamily="2" charset="0"/>
              </a:rPr>
              <a:t> Push updates to clients.</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1314450" marR="0" lvl="2" indent="-400050">
              <a:lnSpc>
                <a:spcPct val="107000"/>
              </a:lnSpc>
              <a:spcBef>
                <a:spcPts val="0"/>
              </a:spcBef>
              <a:spcAft>
                <a:spcPts val="800"/>
              </a:spcAft>
              <a:buSzPts val="1000"/>
              <a:buFont typeface="+mj-lt"/>
              <a:buAutoNum type="romanUcPeriod"/>
              <a:tabLst>
                <a:tab pos="13716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Feature Addition:</a:t>
            </a:r>
            <a:r>
              <a:rPr lang="en-US" kern="0" dirty="0">
                <a:effectLst/>
                <a:latin typeface="Poppins" panose="00000500000000000000" pitchFamily="2" charset="0"/>
                <a:ea typeface="Times New Roman" panose="02020603050405020304" pitchFamily="18" charset="0"/>
                <a:cs typeface="Poppins" panose="00000500000000000000" pitchFamily="2" charset="0"/>
              </a:rPr>
              <a:t> Pull updates.</a:t>
            </a:r>
            <a:endParaRPr lang="en-US" kern="100" dirty="0">
              <a:effectLst/>
              <a:latin typeface="Poppins" panose="00000500000000000000" pitchFamily="2" charset="0"/>
              <a:ea typeface="Aptos" panose="020B0004020202020204" pitchFamily="34" charset="0"/>
              <a:cs typeface="Poppins" panose="00000500000000000000" pitchFamily="2" charset="0"/>
            </a:endParaRPr>
          </a:p>
        </p:txBody>
      </p:sp>
    </p:spTree>
    <p:extLst>
      <p:ext uri="{BB962C8B-B14F-4D97-AF65-F5344CB8AC3E}">
        <p14:creationId xmlns:p14="http://schemas.microsoft.com/office/powerpoint/2010/main" val="3472988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4468-CEEB-9810-5C01-226BFD246EEB}"/>
              </a:ext>
            </a:extLst>
          </p:cNvPr>
          <p:cNvSpPr>
            <a:spLocks noGrp="1"/>
          </p:cNvSpPr>
          <p:nvPr>
            <p:ph type="title"/>
          </p:nvPr>
        </p:nvSpPr>
        <p:spPr/>
        <p:txBody>
          <a:bodyPr/>
          <a:lstStyle/>
          <a:p>
            <a:r>
              <a:rPr lang="en-US" b="1" kern="0" dirty="0">
                <a:solidFill>
                  <a:schemeClr val="bg2"/>
                </a:solidFill>
                <a:effectLst/>
                <a:latin typeface="Montserrat" panose="00000500000000000000" pitchFamily="2" charset="0"/>
                <a:ea typeface="Times New Roman" panose="02020603050405020304" pitchFamily="18" charset="0"/>
                <a:cs typeface="Arial" panose="020B0604020202020204" pitchFamily="34" charset="0"/>
              </a:rPr>
              <a:t>Server Workflow: User</a:t>
            </a:r>
            <a:br>
              <a:rPr lang="en-US" kern="100" dirty="0">
                <a:solidFill>
                  <a:schemeClr val="bg2"/>
                </a:solidFill>
                <a:effectLst/>
                <a:latin typeface="Montserrat" panose="00000500000000000000" pitchFamily="2" charset="0"/>
                <a:ea typeface="Aptos" panose="020B0004020202020204" pitchFamily="34" charset="0"/>
                <a:cs typeface="Arial" panose="020B0604020202020204" pitchFamily="34" charset="0"/>
              </a:rPr>
            </a:br>
            <a:endParaRPr lang="en-US"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56670804-232B-5FA3-DE7F-026F4F704CC0}"/>
              </a:ext>
            </a:extLst>
          </p:cNvPr>
          <p:cNvSpPr txBox="1"/>
          <p:nvPr/>
        </p:nvSpPr>
        <p:spPr>
          <a:xfrm>
            <a:off x="720000" y="1469846"/>
            <a:ext cx="5410636" cy="640881"/>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b="1" kern="0" dirty="0">
                <a:effectLst/>
                <a:latin typeface="Poppins" panose="00000500000000000000" pitchFamily="2" charset="0"/>
                <a:ea typeface="Times New Roman" panose="02020603050405020304" pitchFamily="18" charset="0"/>
                <a:cs typeface="Poppins" panose="00000500000000000000" pitchFamily="2" charset="0"/>
              </a:rPr>
              <a:t>Client Ticket Management:</a:t>
            </a:r>
            <a:endParaRPr lang="en-US" b="1" kern="100" dirty="0">
              <a:effectLst/>
              <a:latin typeface="Poppins" panose="00000500000000000000" pitchFamily="2" charset="0"/>
              <a:ea typeface="Aptos" panose="020B0004020202020204" pitchFamily="34" charset="0"/>
              <a:cs typeface="Poppins" panose="00000500000000000000" pitchFamily="2" charset="0"/>
            </a:endParaRPr>
          </a:p>
          <a:p>
            <a:endParaRPr lang="en-US" dirty="0"/>
          </a:p>
        </p:txBody>
      </p:sp>
      <p:sp>
        <p:nvSpPr>
          <p:cNvPr id="4" name="TextBox 3">
            <a:extLst>
              <a:ext uri="{FF2B5EF4-FFF2-40B4-BE49-F238E27FC236}">
                <a16:creationId xmlns:a16="http://schemas.microsoft.com/office/drawing/2014/main" id="{B3722E80-7DBF-064D-17E0-6A225D948CF8}"/>
              </a:ext>
            </a:extLst>
          </p:cNvPr>
          <p:cNvSpPr txBox="1"/>
          <p:nvPr/>
        </p:nvSpPr>
        <p:spPr>
          <a:xfrm>
            <a:off x="1209857" y="1910443"/>
            <a:ext cx="5410636" cy="981744"/>
          </a:xfrm>
          <a:prstGeom prst="rect">
            <a:avLst/>
          </a:prstGeom>
          <a:noFill/>
        </p:spPr>
        <p:txBody>
          <a:bodyPr wrap="square" rtlCol="0">
            <a:spAutoFit/>
          </a:bodyPr>
          <a:lstStyle/>
          <a:p>
            <a:pPr marL="342900" lvl="2" indent="-342900">
              <a:lnSpc>
                <a:spcPct val="107000"/>
              </a:lnSpc>
              <a:spcAft>
                <a:spcPts val="800"/>
              </a:spcAft>
              <a:buSzPts val="1000"/>
              <a:buFont typeface="Symbol" panose="05050102010706020507" pitchFamily="18" charset="2"/>
              <a:buChar char=""/>
              <a:tabLst>
                <a:tab pos="6858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View and Handle Tickets:</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857250" lvl="3" indent="-400050">
              <a:lnSpc>
                <a:spcPct val="107000"/>
              </a:lnSpc>
              <a:spcAft>
                <a:spcPts val="800"/>
              </a:spcAft>
              <a:buSzPts val="1000"/>
              <a:buFont typeface="+mj-lt"/>
              <a:buAutoNum type="romanUcPeriod"/>
              <a:tabLst>
                <a:tab pos="1143000" algn="l"/>
              </a:tabLst>
            </a:pPr>
            <a:r>
              <a:rPr lang="en-US" kern="0" dirty="0">
                <a:effectLst/>
                <a:latin typeface="Poppins" panose="00000500000000000000" pitchFamily="2" charset="0"/>
                <a:ea typeface="Times New Roman" panose="02020603050405020304" pitchFamily="18" charset="0"/>
                <a:cs typeface="Poppins" panose="00000500000000000000" pitchFamily="2" charset="0"/>
              </a:rPr>
              <a:t>Users can view tickets from clients.</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857250" lvl="3" indent="-400050">
              <a:lnSpc>
                <a:spcPct val="107000"/>
              </a:lnSpc>
              <a:spcAft>
                <a:spcPts val="800"/>
              </a:spcAft>
              <a:buSzPts val="1000"/>
              <a:buFont typeface="+mj-lt"/>
              <a:buAutoNum type="romanUcPeriod"/>
              <a:tabLst>
                <a:tab pos="1143000" algn="l"/>
              </a:tabLst>
            </a:pPr>
            <a:r>
              <a:rPr lang="en-US" kern="0" dirty="0">
                <a:effectLst/>
                <a:latin typeface="Poppins" panose="00000500000000000000" pitchFamily="2" charset="0"/>
                <a:ea typeface="Times New Roman" panose="02020603050405020304" pitchFamily="18" charset="0"/>
                <a:cs typeface="Poppins" panose="00000500000000000000" pitchFamily="2" charset="0"/>
              </a:rPr>
              <a:t>Handle client tickets during subsequent updates.</a:t>
            </a:r>
            <a:endParaRPr lang="en-US" kern="100" dirty="0">
              <a:effectLst/>
              <a:latin typeface="Poppins" panose="00000500000000000000" pitchFamily="2" charset="0"/>
              <a:ea typeface="Aptos" panose="020B0004020202020204" pitchFamily="34" charset="0"/>
              <a:cs typeface="Poppins" panose="00000500000000000000" pitchFamily="2" charset="0"/>
            </a:endParaRPr>
          </a:p>
        </p:txBody>
      </p:sp>
    </p:spTree>
    <p:extLst>
      <p:ext uri="{BB962C8B-B14F-4D97-AF65-F5344CB8AC3E}">
        <p14:creationId xmlns:p14="http://schemas.microsoft.com/office/powerpoint/2010/main" val="3677736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4C56D-DE82-F9FC-1BD2-56E7B07A9980}"/>
              </a:ext>
            </a:extLst>
          </p:cNvPr>
          <p:cNvSpPr txBox="1"/>
          <p:nvPr/>
        </p:nvSpPr>
        <p:spPr>
          <a:xfrm>
            <a:off x="720000" y="1359040"/>
            <a:ext cx="7187482" cy="1647952"/>
          </a:xfrm>
          <a:prstGeom prst="rect">
            <a:avLst/>
          </a:prstGeom>
          <a:noFill/>
        </p:spPr>
        <p:txBody>
          <a:bodyPr wrap="square">
            <a:spAutoFit/>
          </a:bodyPr>
          <a:lstStyle/>
          <a:p>
            <a:pPr marL="342900" marR="0" lvl="0" indent="-342900">
              <a:lnSpc>
                <a:spcPct val="107000"/>
              </a:lnSpc>
              <a:spcBef>
                <a:spcPts val="0"/>
              </a:spcBef>
              <a:spcAft>
                <a:spcPts val="800"/>
              </a:spcAft>
              <a:buSzPts val="1000"/>
              <a:buFont typeface="Wingdings" panose="05000000000000000000" pitchFamily="2" charset="2"/>
              <a:buChar char="Ø"/>
              <a:tabLst>
                <a:tab pos="4572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Login Process:</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Standard Login:</a:t>
            </a:r>
            <a:r>
              <a:rPr lang="en-US" kern="0" dirty="0">
                <a:effectLst/>
                <a:latin typeface="Poppins" panose="00000500000000000000" pitchFamily="2" charset="0"/>
                <a:ea typeface="Times New Roman" panose="02020603050405020304" pitchFamily="18" charset="0"/>
                <a:cs typeface="Poppins" panose="00000500000000000000" pitchFamily="2" charset="0"/>
              </a:rPr>
              <a:t> Admins enter credentials → Enter OTP.</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342900" marR="0" lvl="0" indent="-342900">
              <a:lnSpc>
                <a:spcPct val="107000"/>
              </a:lnSpc>
              <a:spcBef>
                <a:spcPts val="0"/>
              </a:spcBef>
              <a:spcAft>
                <a:spcPts val="800"/>
              </a:spcAft>
              <a:buSzPts val="1000"/>
              <a:buFont typeface="Wingdings" panose="05000000000000000000" pitchFamily="2" charset="2"/>
              <a:buChar char="Ø"/>
              <a:tabLst>
                <a:tab pos="4572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Support Actions:</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Resend QR Code:</a:t>
            </a:r>
            <a:r>
              <a:rPr lang="en-US" kern="0" dirty="0">
                <a:effectLst/>
                <a:latin typeface="Poppins" panose="00000500000000000000" pitchFamily="2" charset="0"/>
                <a:ea typeface="Times New Roman" panose="02020603050405020304" pitchFamily="18" charset="0"/>
                <a:cs typeface="Poppins" panose="00000500000000000000" pitchFamily="2" charset="0"/>
              </a:rPr>
              <a:t> Admins can resend QR codes to users if forgotten.</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Admin QR Code:</a:t>
            </a:r>
            <a:r>
              <a:rPr lang="en-US" kern="0" dirty="0">
                <a:effectLst/>
                <a:latin typeface="Poppins" panose="00000500000000000000" pitchFamily="2" charset="0"/>
                <a:ea typeface="Times New Roman" panose="02020603050405020304" pitchFamily="18" charset="0"/>
                <a:cs typeface="Poppins" panose="00000500000000000000" pitchFamily="2" charset="0"/>
              </a:rPr>
              <a:t> Admins can retrieve their QR code if forgotten.</a:t>
            </a:r>
            <a:endParaRPr lang="en-US" kern="100" dirty="0">
              <a:effectLst/>
              <a:latin typeface="Poppins" panose="00000500000000000000" pitchFamily="2" charset="0"/>
              <a:ea typeface="Aptos" panose="020B0004020202020204" pitchFamily="34" charset="0"/>
              <a:cs typeface="Poppins" panose="00000500000000000000" pitchFamily="2" charset="0"/>
            </a:endParaRPr>
          </a:p>
        </p:txBody>
      </p:sp>
      <p:sp>
        <p:nvSpPr>
          <p:cNvPr id="3" name="Title 1">
            <a:extLst>
              <a:ext uri="{FF2B5EF4-FFF2-40B4-BE49-F238E27FC236}">
                <a16:creationId xmlns:a16="http://schemas.microsoft.com/office/drawing/2014/main" id="{72C3B775-3DFD-FBB5-9FBA-AC7471FC1030}"/>
              </a:ext>
            </a:extLst>
          </p:cNvPr>
          <p:cNvSpPr txBox="1">
            <a:spLocks/>
          </p:cNvSpPr>
          <p:nvPr/>
        </p:nvSpPr>
        <p:spPr>
          <a:xfrm>
            <a:off x="720000" y="44156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b="1" kern="0" dirty="0">
                <a:solidFill>
                  <a:schemeClr val="bg2"/>
                </a:solidFill>
                <a:effectLst/>
                <a:latin typeface="Montserrat" panose="00000500000000000000" pitchFamily="2" charset="0"/>
                <a:ea typeface="Times New Roman" panose="02020603050405020304" pitchFamily="18" charset="0"/>
                <a:cs typeface="Arial" panose="020B0604020202020204" pitchFamily="34" charset="0"/>
              </a:rPr>
              <a:t>Server Workflow: Admin</a:t>
            </a:r>
            <a:endParaRPr lang="en-US" dirty="0">
              <a:solidFill>
                <a:schemeClr val="bg2"/>
              </a:solidFill>
              <a:latin typeface="Montserrat" panose="00000500000000000000" pitchFamily="2" charset="0"/>
            </a:endParaRPr>
          </a:p>
        </p:txBody>
      </p:sp>
    </p:spTree>
    <p:extLst>
      <p:ext uri="{BB962C8B-B14F-4D97-AF65-F5344CB8AC3E}">
        <p14:creationId xmlns:p14="http://schemas.microsoft.com/office/powerpoint/2010/main" val="2578110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490117-473E-EB0A-01A5-8C1ECE7068EF}"/>
              </a:ext>
            </a:extLst>
          </p:cNvPr>
          <p:cNvSpPr>
            <a:spLocks noGrp="1"/>
          </p:cNvSpPr>
          <p:nvPr>
            <p:ph type="title"/>
          </p:nvPr>
        </p:nvSpPr>
        <p:spPr/>
        <p:txBody>
          <a:bodyPr/>
          <a:lstStyle/>
          <a:p>
            <a:r>
              <a:rPr lang="en-US" dirty="0">
                <a:solidFill>
                  <a:srgbClr val="2D4D5E"/>
                </a:solidFill>
              </a:rPr>
              <a:t>Access Control</a:t>
            </a:r>
          </a:p>
        </p:txBody>
      </p:sp>
      <p:sp>
        <p:nvSpPr>
          <p:cNvPr id="14" name="TextBox 13">
            <a:extLst>
              <a:ext uri="{FF2B5EF4-FFF2-40B4-BE49-F238E27FC236}">
                <a16:creationId xmlns:a16="http://schemas.microsoft.com/office/drawing/2014/main" id="{59D251AF-2157-4659-65CA-6C9E33E4952B}"/>
              </a:ext>
            </a:extLst>
          </p:cNvPr>
          <p:cNvSpPr txBox="1"/>
          <p:nvPr/>
        </p:nvSpPr>
        <p:spPr>
          <a:xfrm>
            <a:off x="978259" y="1203919"/>
            <a:ext cx="7187482" cy="1981055"/>
          </a:xfrm>
          <a:prstGeom prst="rect">
            <a:avLst/>
          </a:prstGeom>
          <a:noFill/>
        </p:spPr>
        <p:txBody>
          <a:bodyPr wrap="square">
            <a:spAutoFit/>
          </a:bodyPr>
          <a:lstStyle/>
          <a:p>
            <a:pPr marL="342900" marR="0" lvl="0" indent="-342900">
              <a:lnSpc>
                <a:spcPct val="107000"/>
              </a:lnSpc>
              <a:spcBef>
                <a:spcPts val="0"/>
              </a:spcBef>
              <a:spcAft>
                <a:spcPts val="800"/>
              </a:spcAft>
              <a:buSzPts val="1000"/>
              <a:buFont typeface="Wingdings" panose="05000000000000000000" pitchFamily="2" charset="2"/>
              <a:buChar char="Ø"/>
              <a:tabLst>
                <a:tab pos="4572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Personal Dashboard:</a:t>
            </a: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dirty="0">
                <a:latin typeface="Poppins" panose="00000500000000000000" pitchFamily="2" charset="0"/>
                <a:ea typeface="Times New Roman" panose="02020603050405020304" pitchFamily="18" charset="0"/>
                <a:cs typeface="Poppins" panose="00000500000000000000" pitchFamily="2" charset="0"/>
              </a:rPr>
              <a:t>Individualized dashboard for each user</a:t>
            </a: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sz="1400" b="1" kern="0" dirty="0">
                <a:effectLst/>
                <a:latin typeface="Poppins" panose="00000500000000000000" pitchFamily="2" charset="0"/>
                <a:ea typeface="Times New Roman" panose="02020603050405020304" pitchFamily="18" charset="0"/>
                <a:cs typeface="Poppins" panose="00000500000000000000" pitchFamily="2" charset="0"/>
              </a:rPr>
              <a:t>File Visibility:</a:t>
            </a:r>
            <a:r>
              <a:rPr lang="en-US" sz="1400" kern="0" dirty="0">
                <a:effectLst/>
                <a:latin typeface="Poppins" panose="00000500000000000000" pitchFamily="2" charset="0"/>
                <a:ea typeface="Times New Roman" panose="02020603050405020304" pitchFamily="18" charset="0"/>
                <a:cs typeface="Poppins" panose="00000500000000000000" pitchFamily="2" charset="0"/>
              </a:rPr>
              <a:t> Only user-uploaded files are visible.</a:t>
            </a:r>
            <a:endParaRPr lang="en-US" sz="1200"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sz="1400" b="1" kern="0" dirty="0">
                <a:effectLst/>
                <a:latin typeface="Poppins" panose="00000500000000000000" pitchFamily="2" charset="0"/>
                <a:ea typeface="Times New Roman" panose="02020603050405020304" pitchFamily="18" charset="0"/>
                <a:cs typeface="Poppins" panose="00000500000000000000" pitchFamily="2" charset="0"/>
              </a:rPr>
              <a:t>Ticket Visibility:</a:t>
            </a:r>
            <a:r>
              <a:rPr lang="en-US" sz="1400" kern="0" dirty="0">
                <a:effectLst/>
                <a:latin typeface="Poppins" panose="00000500000000000000" pitchFamily="2" charset="0"/>
                <a:ea typeface="Times New Roman" panose="02020603050405020304" pitchFamily="18" charset="0"/>
                <a:cs typeface="Poppins" panose="00000500000000000000" pitchFamily="2" charset="0"/>
              </a:rPr>
              <a:t> All client tickets are visible to users.</a:t>
            </a:r>
            <a:endParaRPr lang="en-US" sz="1200"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endParaRPr lang="en-US" kern="0" dirty="0">
              <a:effectLst/>
              <a:latin typeface="Poppins" panose="00000500000000000000" pitchFamily="2" charset="0"/>
              <a:ea typeface="Times New Roman" panose="02020603050405020304" pitchFamily="18"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endParaRPr lang="en-US" kern="100" dirty="0">
              <a:effectLst/>
              <a:latin typeface="Poppins" panose="00000500000000000000" pitchFamily="2" charset="0"/>
              <a:ea typeface="Aptos" panose="020B0004020202020204" pitchFamily="34" charset="0"/>
              <a:cs typeface="Poppins" panose="00000500000000000000" pitchFamily="2" charset="0"/>
            </a:endParaRPr>
          </a:p>
        </p:txBody>
      </p:sp>
      <p:sp>
        <p:nvSpPr>
          <p:cNvPr id="15" name="TextBox 14">
            <a:extLst>
              <a:ext uri="{FF2B5EF4-FFF2-40B4-BE49-F238E27FC236}">
                <a16:creationId xmlns:a16="http://schemas.microsoft.com/office/drawing/2014/main" id="{2A0BF904-D61C-D500-2032-713F67AFF658}"/>
              </a:ext>
            </a:extLst>
          </p:cNvPr>
          <p:cNvSpPr txBox="1"/>
          <p:nvPr/>
        </p:nvSpPr>
        <p:spPr>
          <a:xfrm>
            <a:off x="986423" y="2571750"/>
            <a:ext cx="7187482" cy="1981055"/>
          </a:xfrm>
          <a:prstGeom prst="rect">
            <a:avLst/>
          </a:prstGeom>
          <a:noFill/>
        </p:spPr>
        <p:txBody>
          <a:bodyPr wrap="square">
            <a:spAutoFit/>
          </a:bodyPr>
          <a:lstStyle/>
          <a:p>
            <a:pPr marL="342900" marR="0" lvl="0" indent="-342900">
              <a:lnSpc>
                <a:spcPct val="107000"/>
              </a:lnSpc>
              <a:spcBef>
                <a:spcPts val="0"/>
              </a:spcBef>
              <a:spcAft>
                <a:spcPts val="800"/>
              </a:spcAft>
              <a:buSzPts val="1000"/>
              <a:buFont typeface="Wingdings" panose="05000000000000000000" pitchFamily="2" charset="2"/>
              <a:buChar char="Ø"/>
              <a:tabLst>
                <a:tab pos="4572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File Access Control:</a:t>
            </a: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sz="1400" b="1" kern="0" dirty="0">
                <a:effectLst/>
                <a:latin typeface="Poppins" panose="00000500000000000000" pitchFamily="2" charset="0"/>
                <a:ea typeface="Times New Roman" panose="02020603050405020304" pitchFamily="18" charset="0"/>
                <a:cs typeface="Poppins" panose="00000500000000000000" pitchFamily="2" charset="0"/>
              </a:rPr>
              <a:t>Tracking:</a:t>
            </a:r>
            <a:r>
              <a:rPr lang="en-US" sz="1400" kern="0" dirty="0">
                <a:effectLst/>
                <a:latin typeface="Poppins" panose="00000500000000000000" pitchFamily="2" charset="0"/>
                <a:ea typeface="Times New Roman" panose="02020603050405020304" pitchFamily="18" charset="0"/>
                <a:cs typeface="Poppins" panose="00000500000000000000" pitchFamily="2" charset="0"/>
              </a:rPr>
              <a:t> Includes upload time, uploader’s identity, and file name.</a:t>
            </a:r>
            <a:endParaRPr lang="en-US" sz="1200"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sz="1400" b="1" kern="0" dirty="0">
                <a:effectLst/>
                <a:latin typeface="Poppins" panose="00000500000000000000" pitchFamily="2" charset="0"/>
                <a:ea typeface="Times New Roman" panose="02020603050405020304" pitchFamily="18" charset="0"/>
                <a:cs typeface="Poppins" panose="00000500000000000000" pitchFamily="2" charset="0"/>
              </a:rPr>
              <a:t>Audit Trail:</a:t>
            </a:r>
            <a:r>
              <a:rPr lang="en-US" sz="1400" kern="0" dirty="0">
                <a:effectLst/>
                <a:latin typeface="Poppins" panose="00000500000000000000" pitchFamily="2" charset="0"/>
                <a:ea typeface="Times New Roman" panose="02020603050405020304" pitchFamily="18" charset="0"/>
                <a:cs typeface="Poppins" panose="00000500000000000000" pitchFamily="2" charset="0"/>
              </a:rPr>
              <a:t> Facilitates issue tracking.</a:t>
            </a:r>
            <a:endParaRPr lang="en-US" sz="1200" kern="100" dirty="0">
              <a:effectLst/>
              <a:latin typeface="Poppins" panose="00000500000000000000" pitchFamily="2" charset="0"/>
              <a:ea typeface="Aptos" panose="020B0004020202020204" pitchFamily="34" charset="0"/>
              <a:cs typeface="Poppins" panose="00000500000000000000" pitchFamily="2" charset="0"/>
            </a:endParaRPr>
          </a:p>
          <a:p>
            <a:pPr marR="0" lvl="0">
              <a:lnSpc>
                <a:spcPct val="107000"/>
              </a:lnSpc>
              <a:spcBef>
                <a:spcPts val="0"/>
              </a:spcBef>
              <a:spcAft>
                <a:spcPts val="800"/>
              </a:spcAft>
              <a:buSzPts val="1000"/>
              <a:tabLst>
                <a:tab pos="457200" algn="l"/>
              </a:tabLst>
            </a:pPr>
            <a:endParaRPr lang="en-US"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GB" b="1" kern="100" dirty="0">
                <a:effectLst/>
                <a:latin typeface="Poppins" panose="00000500000000000000" pitchFamily="2" charset="0"/>
                <a:ea typeface="Aptos" panose="020B0004020202020204" pitchFamily="34" charset="0"/>
                <a:cs typeface="Poppins" panose="00000500000000000000" pitchFamily="2" charset="0"/>
              </a:rPr>
              <a:t>Activity Logs</a:t>
            </a:r>
            <a:r>
              <a:rPr lang="en-GB" kern="100" dirty="0">
                <a:effectLst/>
                <a:latin typeface="Poppins" panose="00000500000000000000" pitchFamily="2" charset="0"/>
                <a:ea typeface="Aptos" panose="020B0004020202020204" pitchFamily="34" charset="0"/>
                <a:cs typeface="Poppins" panose="00000500000000000000" pitchFamily="2" charset="0"/>
              </a:rPr>
              <a:t>: Logs for each admin's recent actions.</a:t>
            </a: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GB" b="1" kern="100" dirty="0">
                <a:effectLst/>
                <a:latin typeface="Poppins" panose="00000500000000000000" pitchFamily="2" charset="0"/>
                <a:ea typeface="Aptos" panose="020B0004020202020204" pitchFamily="34" charset="0"/>
                <a:cs typeface="Poppins" panose="00000500000000000000" pitchFamily="2" charset="0"/>
              </a:rPr>
              <a:t>Admin Panel Actions</a:t>
            </a:r>
            <a:r>
              <a:rPr lang="en-GB" kern="100" dirty="0">
                <a:effectLst/>
                <a:latin typeface="Poppins" panose="00000500000000000000" pitchFamily="2" charset="0"/>
                <a:ea typeface="Aptos" panose="020B0004020202020204" pitchFamily="34" charset="0"/>
                <a:cs typeface="Poppins" panose="00000500000000000000" pitchFamily="2" charset="0"/>
              </a:rPr>
              <a:t>: Includes admin panel activities.</a:t>
            </a:r>
          </a:p>
        </p:txBody>
      </p:sp>
      <p:sp>
        <p:nvSpPr>
          <p:cNvPr id="16" name="TextBox 15">
            <a:extLst>
              <a:ext uri="{FF2B5EF4-FFF2-40B4-BE49-F238E27FC236}">
                <a16:creationId xmlns:a16="http://schemas.microsoft.com/office/drawing/2014/main" id="{2D900263-BC48-F096-B654-1C92D9DC1AC2}"/>
              </a:ext>
            </a:extLst>
          </p:cNvPr>
          <p:cNvSpPr txBox="1"/>
          <p:nvPr/>
        </p:nvSpPr>
        <p:spPr>
          <a:xfrm>
            <a:off x="970095" y="3624045"/>
            <a:ext cx="7187482" cy="315536"/>
          </a:xfrm>
          <a:prstGeom prst="rect">
            <a:avLst/>
          </a:prstGeom>
          <a:noFill/>
        </p:spPr>
        <p:txBody>
          <a:bodyPr wrap="square">
            <a:spAutoFit/>
          </a:bodyPr>
          <a:lstStyle/>
          <a:p>
            <a:pPr marL="342900" marR="0" lvl="0" indent="-342900">
              <a:lnSpc>
                <a:spcPct val="107000"/>
              </a:lnSpc>
              <a:spcBef>
                <a:spcPts val="0"/>
              </a:spcBef>
              <a:spcAft>
                <a:spcPts val="800"/>
              </a:spcAft>
              <a:buSzPts val="1000"/>
              <a:buFont typeface="Wingdings" panose="05000000000000000000" pitchFamily="2" charset="2"/>
              <a:buChar char="Ø"/>
              <a:tabLst>
                <a:tab pos="457200" algn="l"/>
              </a:tabLst>
            </a:pPr>
            <a:r>
              <a:rPr lang="en-GB" b="1" kern="0" dirty="0">
                <a:effectLst/>
                <a:latin typeface="Poppins" panose="00000500000000000000" pitchFamily="2" charset="0"/>
                <a:ea typeface="Times New Roman" panose="02020603050405020304" pitchFamily="18" charset="0"/>
                <a:cs typeface="Poppins" panose="00000500000000000000" pitchFamily="2" charset="0"/>
              </a:rPr>
              <a:t>Admin Access Control</a:t>
            </a:r>
          </a:p>
        </p:txBody>
      </p:sp>
    </p:spTree>
    <p:extLst>
      <p:ext uri="{BB962C8B-B14F-4D97-AF65-F5344CB8AC3E}">
        <p14:creationId xmlns:p14="http://schemas.microsoft.com/office/powerpoint/2010/main" val="2166731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490117-473E-EB0A-01A5-8C1ECE7068EF}"/>
              </a:ext>
            </a:extLst>
          </p:cNvPr>
          <p:cNvSpPr>
            <a:spLocks noGrp="1"/>
          </p:cNvSpPr>
          <p:nvPr>
            <p:ph type="title"/>
          </p:nvPr>
        </p:nvSpPr>
        <p:spPr/>
        <p:txBody>
          <a:bodyPr/>
          <a:lstStyle/>
          <a:p>
            <a:r>
              <a:rPr lang="en-US" dirty="0">
                <a:solidFill>
                  <a:srgbClr val="2D4D5E"/>
                </a:solidFill>
              </a:rPr>
              <a:t>Security Features</a:t>
            </a:r>
          </a:p>
        </p:txBody>
      </p:sp>
      <p:sp>
        <p:nvSpPr>
          <p:cNvPr id="14" name="TextBox 13">
            <a:extLst>
              <a:ext uri="{FF2B5EF4-FFF2-40B4-BE49-F238E27FC236}">
                <a16:creationId xmlns:a16="http://schemas.microsoft.com/office/drawing/2014/main" id="{59D251AF-2157-4659-65CA-6C9E33E4952B}"/>
              </a:ext>
            </a:extLst>
          </p:cNvPr>
          <p:cNvSpPr txBox="1"/>
          <p:nvPr/>
        </p:nvSpPr>
        <p:spPr>
          <a:xfrm>
            <a:off x="1068066" y="1203919"/>
            <a:ext cx="7187482" cy="879151"/>
          </a:xfrm>
          <a:prstGeom prst="rect">
            <a:avLst/>
          </a:prstGeom>
          <a:noFill/>
        </p:spPr>
        <p:txBody>
          <a:bodyPr wrap="square">
            <a:spAutoFit/>
          </a:bodyPr>
          <a:lstStyle/>
          <a:p>
            <a:pPr marL="342900" marR="0" lvl="0" indent="-342900">
              <a:lnSpc>
                <a:spcPct val="107000"/>
              </a:lnSpc>
              <a:spcBef>
                <a:spcPts val="0"/>
              </a:spcBef>
              <a:spcAft>
                <a:spcPts val="800"/>
              </a:spcAft>
              <a:buSzPts val="1000"/>
              <a:buFont typeface="Wingdings" panose="05000000000000000000" pitchFamily="2" charset="2"/>
              <a:buChar char="Ø"/>
              <a:tabLst>
                <a:tab pos="457200" algn="l"/>
              </a:tabLst>
            </a:pPr>
            <a:r>
              <a:rPr lang="en-US" b="1" kern="0" dirty="0">
                <a:effectLst/>
                <a:latin typeface="Poppins" panose="00000500000000000000" pitchFamily="2" charset="0"/>
                <a:ea typeface="Times New Roman" panose="02020603050405020304" pitchFamily="18" charset="0"/>
                <a:cs typeface="Poppins" panose="00000500000000000000" pitchFamily="2" charset="0"/>
              </a:rPr>
              <a:t>Two-Factor Authentication (2FA):</a:t>
            </a:r>
            <a:endParaRPr lang="en-US" sz="1200" kern="100" dirty="0">
              <a:effectLst/>
              <a:latin typeface="Poppins" panose="00000500000000000000" pitchFamily="2" charset="0"/>
              <a:ea typeface="Aptos" panose="020B0004020202020204" pitchFamily="34" charset="0"/>
              <a:cs typeface="Poppins" panose="00000500000000000000" pitchFamily="2" charset="0"/>
            </a:endParaRPr>
          </a:p>
          <a:p>
            <a:pPr marL="742950" marR="0" lvl="1" indent="-285750">
              <a:lnSpc>
                <a:spcPct val="107000"/>
              </a:lnSpc>
              <a:spcBef>
                <a:spcPts val="0"/>
              </a:spcBef>
              <a:spcAft>
                <a:spcPts val="800"/>
              </a:spcAft>
              <a:buSzPts val="1000"/>
              <a:buFont typeface="Arial" panose="020B0604020202020204" pitchFamily="34" charset="0"/>
              <a:buChar char="•"/>
              <a:tabLst>
                <a:tab pos="914400" algn="l"/>
              </a:tabLst>
            </a:pPr>
            <a:r>
              <a:rPr lang="en-US" kern="0" dirty="0">
                <a:effectLst/>
                <a:latin typeface="Poppins" panose="00000500000000000000" pitchFamily="2" charset="0"/>
                <a:ea typeface="Times New Roman" panose="02020603050405020304" pitchFamily="18" charset="0"/>
                <a:cs typeface="Poppins" panose="00000500000000000000" pitchFamily="2" charset="0"/>
              </a:rPr>
              <a:t>TOTP (Time-based One Time Password) for enhanced user authentication.</a:t>
            </a:r>
          </a:p>
        </p:txBody>
      </p:sp>
      <p:sp>
        <p:nvSpPr>
          <p:cNvPr id="2" name="TextBox 1">
            <a:extLst>
              <a:ext uri="{FF2B5EF4-FFF2-40B4-BE49-F238E27FC236}">
                <a16:creationId xmlns:a16="http://schemas.microsoft.com/office/drawing/2014/main" id="{A3D473EA-8A8F-27CF-E91A-B2B4692A18B6}"/>
              </a:ext>
            </a:extLst>
          </p:cNvPr>
          <p:cNvSpPr txBox="1"/>
          <p:nvPr/>
        </p:nvSpPr>
        <p:spPr>
          <a:xfrm>
            <a:off x="1068066" y="2009331"/>
            <a:ext cx="7187482" cy="1314847"/>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800"/>
              </a:spcAft>
              <a:buClr>
                <a:srgbClr val="000000"/>
              </a:buClr>
              <a:buSzPts val="1000"/>
              <a:buFont typeface="Wingdings" panose="05000000000000000000" pitchFamily="2" charset="2"/>
              <a:buChar char="Ø"/>
              <a:tabLst>
                <a:tab pos="457200" algn="l"/>
              </a:tabLst>
              <a:defRPr/>
            </a:pPr>
            <a:r>
              <a:rPr kumimoji="0" lang="en-US" b="1" i="0" u="none" strike="noStrike" kern="0" cap="none" spc="0" normalizeH="0" baseline="0" noProof="0" dirty="0">
                <a:ln>
                  <a:noFill/>
                </a:ln>
                <a:solidFill>
                  <a:srgbClr val="000000"/>
                </a:solidFill>
                <a:effectLst/>
                <a:uLnTx/>
                <a:uFillTx/>
                <a:latin typeface="Poppins" panose="00000500000000000000" pitchFamily="2" charset="0"/>
                <a:ea typeface="Times New Roman" panose="02020603050405020304" pitchFamily="18" charset="0"/>
                <a:cs typeface="Poppins" panose="00000500000000000000" pitchFamily="2" charset="0"/>
                <a:sym typeface="Arial"/>
              </a:rPr>
              <a:t>Data Encryption:</a:t>
            </a:r>
            <a:endParaRPr kumimoji="0" lang="en-US" sz="1200" b="0" i="0" u="none" strike="noStrike" kern="100" cap="none" spc="0" normalizeH="0" baseline="0" noProof="0" dirty="0">
              <a:ln>
                <a:noFill/>
              </a:ln>
              <a:solidFill>
                <a:srgbClr val="000000"/>
              </a:solidFill>
              <a:effectLst/>
              <a:uLnTx/>
              <a:uFillTx/>
              <a:latin typeface="Poppins" panose="00000500000000000000" pitchFamily="2" charset="0"/>
              <a:ea typeface="Aptos" panose="020B0004020202020204" pitchFamily="34" charset="0"/>
              <a:cs typeface="Poppins" panose="00000500000000000000" pitchFamily="2" charset="0"/>
              <a:sym typeface="Arial"/>
            </a:endParaRPr>
          </a:p>
          <a:p>
            <a:pPr marL="742950" marR="0" lvl="1" indent="-2857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914400" algn="l"/>
              </a:tabLst>
              <a:defRPr/>
            </a:pPr>
            <a:r>
              <a:rPr kumimoji="0" lang="en-US" b="0" i="0" u="none" strike="noStrike" kern="0" cap="none" spc="0" normalizeH="0" baseline="0" noProof="0" dirty="0">
                <a:ln>
                  <a:noFill/>
                </a:ln>
                <a:solidFill>
                  <a:srgbClr val="000000"/>
                </a:solidFill>
                <a:effectLst/>
                <a:uLnTx/>
                <a:uFillTx/>
                <a:latin typeface="Poppins" panose="00000500000000000000" pitchFamily="2" charset="0"/>
                <a:ea typeface="Times New Roman" panose="02020603050405020304" pitchFamily="18" charset="0"/>
                <a:cs typeface="Poppins" panose="00000500000000000000" pitchFamily="2" charset="0"/>
                <a:sym typeface="Arial"/>
              </a:rPr>
              <a:t>AES encryption for database file storage.</a:t>
            </a:r>
            <a:endParaRPr kumimoji="0" lang="en-US" sz="1200" b="0" i="0" u="none" strike="noStrike" kern="100" cap="none" spc="0" normalizeH="0" baseline="0" noProof="0" dirty="0">
              <a:ln>
                <a:noFill/>
              </a:ln>
              <a:solidFill>
                <a:srgbClr val="000000"/>
              </a:solidFill>
              <a:effectLst/>
              <a:uLnTx/>
              <a:uFillTx/>
              <a:latin typeface="Poppins" panose="00000500000000000000" pitchFamily="2" charset="0"/>
              <a:ea typeface="Aptos" panose="020B0004020202020204" pitchFamily="34" charset="0"/>
              <a:cs typeface="Poppins" panose="00000500000000000000" pitchFamily="2" charset="0"/>
              <a:sym typeface="Arial"/>
            </a:endParaRPr>
          </a:p>
          <a:p>
            <a:pPr marL="342900" marR="0" lvl="0" indent="-342900" algn="l" defTabSz="914400" rtl="0" eaLnBrk="1" fontAlgn="auto" latinLnBrk="0" hangingPunct="1">
              <a:lnSpc>
                <a:spcPct val="107000"/>
              </a:lnSpc>
              <a:spcBef>
                <a:spcPts val="0"/>
              </a:spcBef>
              <a:spcAft>
                <a:spcPts val="800"/>
              </a:spcAft>
              <a:buClr>
                <a:srgbClr val="000000"/>
              </a:buClr>
              <a:buSzPts val="1000"/>
              <a:buFont typeface="Wingdings" panose="05000000000000000000" pitchFamily="2" charset="2"/>
              <a:buChar char="Ø"/>
              <a:tabLst>
                <a:tab pos="457200" algn="l"/>
              </a:tabLst>
              <a:defRPr/>
            </a:pPr>
            <a:r>
              <a:rPr kumimoji="0" lang="en-US" b="1" i="0" u="none" strike="noStrike" kern="0" cap="none" spc="0" normalizeH="0" baseline="0" noProof="0" dirty="0">
                <a:ln>
                  <a:noFill/>
                </a:ln>
                <a:solidFill>
                  <a:srgbClr val="000000"/>
                </a:solidFill>
                <a:effectLst/>
                <a:uLnTx/>
                <a:uFillTx/>
                <a:latin typeface="Poppins" panose="00000500000000000000" pitchFamily="2" charset="0"/>
                <a:ea typeface="Times New Roman" panose="02020603050405020304" pitchFamily="18" charset="0"/>
                <a:cs typeface="Poppins" panose="00000500000000000000" pitchFamily="2" charset="0"/>
                <a:sym typeface="Arial"/>
              </a:rPr>
              <a:t>Password Security:</a:t>
            </a:r>
            <a:endParaRPr kumimoji="0" lang="en-US" sz="1200" b="0" i="0" u="none" strike="noStrike" kern="100" cap="none" spc="0" normalizeH="0" baseline="0" noProof="0" dirty="0">
              <a:ln>
                <a:noFill/>
              </a:ln>
              <a:solidFill>
                <a:srgbClr val="000000"/>
              </a:solidFill>
              <a:effectLst/>
              <a:uLnTx/>
              <a:uFillTx/>
              <a:latin typeface="Poppins" panose="00000500000000000000" pitchFamily="2" charset="0"/>
              <a:ea typeface="Aptos" panose="020B0004020202020204" pitchFamily="34" charset="0"/>
              <a:cs typeface="Poppins" panose="00000500000000000000" pitchFamily="2" charset="0"/>
              <a:sym typeface="Arial"/>
            </a:endParaRPr>
          </a:p>
          <a:p>
            <a:pPr marL="742950" marR="0" lvl="1" indent="-28575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914400" algn="l"/>
              </a:tabLst>
              <a:defRPr/>
            </a:pPr>
            <a:r>
              <a:rPr kumimoji="0" lang="en-US" b="0" i="0" u="none" strike="noStrike" kern="0" cap="none" spc="0" normalizeH="0" baseline="0" noProof="0" dirty="0">
                <a:ln>
                  <a:noFill/>
                </a:ln>
                <a:solidFill>
                  <a:srgbClr val="000000"/>
                </a:solidFill>
                <a:effectLst/>
                <a:uLnTx/>
                <a:uFillTx/>
                <a:latin typeface="Poppins" panose="00000500000000000000" pitchFamily="2" charset="0"/>
                <a:ea typeface="Times New Roman" panose="02020603050405020304" pitchFamily="18" charset="0"/>
                <a:cs typeface="Poppins" panose="00000500000000000000" pitchFamily="2" charset="0"/>
                <a:sym typeface="Arial"/>
              </a:rPr>
              <a:t>Passwords hashed in the database using </a:t>
            </a:r>
            <a:r>
              <a:rPr lang="en-US" b="1" i="0" dirty="0">
                <a:solidFill>
                  <a:srgbClr val="202124"/>
                </a:solidFill>
                <a:effectLst/>
                <a:highlight>
                  <a:srgbClr val="FFFFFF"/>
                </a:highlight>
                <a:latin typeface="Roboto" panose="02000000000000000000" pitchFamily="2" charset="0"/>
              </a:rPr>
              <a:t>sha256(pbkdf2) </a:t>
            </a:r>
            <a:r>
              <a:rPr lang="en-US" b="0" i="0" dirty="0">
                <a:solidFill>
                  <a:srgbClr val="202124"/>
                </a:solidFill>
                <a:effectLst/>
                <a:highlight>
                  <a:srgbClr val="FFFFFF"/>
                </a:highlight>
                <a:latin typeface="Roboto" panose="02000000000000000000" pitchFamily="2" charset="0"/>
              </a:rPr>
              <a:t>algorithm.</a:t>
            </a:r>
            <a:endParaRPr kumimoji="0" lang="en-US" b="0" i="0" u="none" strike="noStrike" kern="0" cap="none" spc="0" normalizeH="0" baseline="0" noProof="0" dirty="0">
              <a:ln>
                <a:noFill/>
              </a:ln>
              <a:solidFill>
                <a:srgbClr val="000000"/>
              </a:solidFill>
              <a:effectLst/>
              <a:uLnTx/>
              <a:uFillTx/>
              <a:latin typeface="Poppins" panose="00000500000000000000" pitchFamily="2" charset="0"/>
              <a:ea typeface="Times New Roman" panose="02020603050405020304" pitchFamily="18" charset="0"/>
              <a:cs typeface="Poppins" panose="00000500000000000000" pitchFamily="2" charset="0"/>
              <a:sym typeface="Arial"/>
            </a:endParaRPr>
          </a:p>
        </p:txBody>
      </p:sp>
      <p:sp>
        <p:nvSpPr>
          <p:cNvPr id="3" name="TextBox 2">
            <a:extLst>
              <a:ext uri="{FF2B5EF4-FFF2-40B4-BE49-F238E27FC236}">
                <a16:creationId xmlns:a16="http://schemas.microsoft.com/office/drawing/2014/main" id="{F2DFF047-27D1-73AD-2B59-B7CCB90902DF}"/>
              </a:ext>
            </a:extLst>
          </p:cNvPr>
          <p:cNvSpPr txBox="1"/>
          <p:nvPr/>
        </p:nvSpPr>
        <p:spPr>
          <a:xfrm>
            <a:off x="1044314" y="3382064"/>
            <a:ext cx="7187482" cy="315536"/>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800"/>
              </a:spcAft>
              <a:buClr>
                <a:srgbClr val="000000"/>
              </a:buClr>
              <a:buSzPts val="1000"/>
              <a:buFont typeface="Wingdings" panose="05000000000000000000" pitchFamily="2" charset="2"/>
              <a:buChar char="Ø"/>
              <a:tabLst>
                <a:tab pos="457200" algn="l"/>
              </a:tabLst>
              <a:defRPr/>
            </a:pPr>
            <a:r>
              <a:rPr kumimoji="0" lang="en-GB" b="1" i="0" u="none" strike="noStrike" kern="0" cap="none" spc="0" normalizeH="0" baseline="0" noProof="0" dirty="0">
                <a:ln>
                  <a:noFill/>
                </a:ln>
                <a:solidFill>
                  <a:srgbClr val="000000"/>
                </a:solidFill>
                <a:effectLst/>
                <a:uLnTx/>
                <a:uFillTx/>
                <a:latin typeface="Poppins" panose="00000500000000000000" pitchFamily="2" charset="0"/>
                <a:ea typeface="Times New Roman" panose="02020603050405020304" pitchFamily="18" charset="0"/>
                <a:cs typeface="Poppins" panose="00000500000000000000" pitchFamily="2" charset="0"/>
                <a:sym typeface="Arial"/>
              </a:rPr>
              <a:t>Penetration Testing:</a:t>
            </a:r>
          </a:p>
        </p:txBody>
      </p:sp>
      <p:sp>
        <p:nvSpPr>
          <p:cNvPr id="5" name="TextBox 4">
            <a:extLst>
              <a:ext uri="{FF2B5EF4-FFF2-40B4-BE49-F238E27FC236}">
                <a16:creationId xmlns:a16="http://schemas.microsoft.com/office/drawing/2014/main" id="{45C9C82C-8EC5-FE9F-E46E-26022F1E1A5E}"/>
              </a:ext>
            </a:extLst>
          </p:cNvPr>
          <p:cNvSpPr txBox="1"/>
          <p:nvPr/>
        </p:nvSpPr>
        <p:spPr>
          <a:xfrm>
            <a:off x="1496104" y="3697600"/>
            <a:ext cx="5778273" cy="776559"/>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800"/>
              </a:spcAft>
              <a:buClr>
                <a:srgbClr val="000000"/>
              </a:buClr>
              <a:buSzPts val="1000"/>
              <a:buFont typeface="Arial" panose="020B0604020202020204" pitchFamily="34" charset="0"/>
              <a:buChar char="•"/>
              <a:tabLst>
                <a:tab pos="457200" algn="l"/>
              </a:tabLst>
              <a:defRPr/>
            </a:pPr>
            <a:r>
              <a:rPr kumimoji="0" lang="en-GB" i="0" u="none" strike="noStrike" kern="0" cap="none" spc="0" normalizeH="0" baseline="0" noProof="0" dirty="0">
                <a:ln>
                  <a:noFill/>
                </a:ln>
                <a:solidFill>
                  <a:srgbClr val="000000"/>
                </a:solidFill>
                <a:effectLst/>
                <a:uLnTx/>
                <a:uFillTx/>
                <a:latin typeface="Poppins" panose="00000500000000000000" pitchFamily="2" charset="0"/>
                <a:ea typeface="Times New Roman" panose="02020603050405020304" pitchFamily="18" charset="0"/>
                <a:cs typeface="Poppins" panose="00000500000000000000" pitchFamily="2" charset="0"/>
                <a:sym typeface="Arial"/>
              </a:rPr>
              <a:t>Regular tests to identify and fix vulnerabilities, including prevention of injection attacks, secure handling of file upload, and access broken control.</a:t>
            </a:r>
          </a:p>
        </p:txBody>
      </p:sp>
    </p:spTree>
    <p:extLst>
      <p:ext uri="{BB962C8B-B14F-4D97-AF65-F5344CB8AC3E}">
        <p14:creationId xmlns:p14="http://schemas.microsoft.com/office/powerpoint/2010/main" val="3963987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9">
          <a:extLst>
            <a:ext uri="{FF2B5EF4-FFF2-40B4-BE49-F238E27FC236}">
              <a16:creationId xmlns:a16="http://schemas.microsoft.com/office/drawing/2014/main" id="{0221DE04-B758-CEB9-45D8-E6DD098C3AAB}"/>
            </a:ext>
          </a:extLst>
        </p:cNvPr>
        <p:cNvGrpSpPr/>
        <p:nvPr/>
      </p:nvGrpSpPr>
      <p:grpSpPr>
        <a:xfrm>
          <a:off x="0" y="0"/>
          <a:ext cx="0" cy="0"/>
          <a:chOff x="0" y="0"/>
          <a:chExt cx="0" cy="0"/>
        </a:xfrm>
      </p:grpSpPr>
      <p:grpSp>
        <p:nvGrpSpPr>
          <p:cNvPr id="4820" name="Google Shape;4820;p72">
            <a:extLst>
              <a:ext uri="{FF2B5EF4-FFF2-40B4-BE49-F238E27FC236}">
                <a16:creationId xmlns:a16="http://schemas.microsoft.com/office/drawing/2014/main" id="{3EFEBB00-9B54-CFCD-DF37-505E6BA7FD4B}"/>
              </a:ext>
            </a:extLst>
          </p:cNvPr>
          <p:cNvGrpSpPr/>
          <p:nvPr/>
        </p:nvGrpSpPr>
        <p:grpSpPr>
          <a:xfrm>
            <a:off x="1920225" y="1889718"/>
            <a:ext cx="1474111" cy="1506863"/>
            <a:chOff x="1920225" y="1889718"/>
            <a:chExt cx="1474111" cy="1506863"/>
          </a:xfrm>
        </p:grpSpPr>
        <p:grpSp>
          <p:nvGrpSpPr>
            <p:cNvPr id="4821" name="Google Shape;4821;p72">
              <a:extLst>
                <a:ext uri="{FF2B5EF4-FFF2-40B4-BE49-F238E27FC236}">
                  <a16:creationId xmlns:a16="http://schemas.microsoft.com/office/drawing/2014/main" id="{2CD1D25E-DDA7-DCBA-20CD-5868F5DE7705}"/>
                </a:ext>
              </a:extLst>
            </p:cNvPr>
            <p:cNvGrpSpPr/>
            <p:nvPr/>
          </p:nvGrpSpPr>
          <p:grpSpPr>
            <a:xfrm>
              <a:off x="1922101" y="1889718"/>
              <a:ext cx="1472235" cy="1506863"/>
              <a:chOff x="4153392" y="1471781"/>
              <a:chExt cx="931441" cy="953409"/>
            </a:xfrm>
          </p:grpSpPr>
          <p:sp>
            <p:nvSpPr>
              <p:cNvPr id="4822" name="Google Shape;4822;p72">
                <a:extLst>
                  <a:ext uri="{FF2B5EF4-FFF2-40B4-BE49-F238E27FC236}">
                    <a16:creationId xmlns:a16="http://schemas.microsoft.com/office/drawing/2014/main" id="{BB80EC67-9DA3-D4E0-23A1-1661D342966A}"/>
                  </a:ext>
                </a:extLst>
              </p:cNvPr>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a:extLst>
                  <a:ext uri="{FF2B5EF4-FFF2-40B4-BE49-F238E27FC236}">
                    <a16:creationId xmlns:a16="http://schemas.microsoft.com/office/drawing/2014/main" id="{4010C8A1-9ACF-7F5C-B3E5-D7248ED45303}"/>
                  </a:ext>
                </a:extLst>
              </p:cNvPr>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a:extLst>
                  <a:ext uri="{FF2B5EF4-FFF2-40B4-BE49-F238E27FC236}">
                    <a16:creationId xmlns:a16="http://schemas.microsoft.com/office/drawing/2014/main" id="{4121C35A-2A1B-2A95-05FF-C3960FC3B00C}"/>
                  </a:ext>
                </a:extLst>
              </p:cNvPr>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5" name="Google Shape;4825;p72">
              <a:extLst>
                <a:ext uri="{FF2B5EF4-FFF2-40B4-BE49-F238E27FC236}">
                  <a16:creationId xmlns:a16="http://schemas.microsoft.com/office/drawing/2014/main" id="{B99556C2-B87B-258E-D2AC-9309A486E146}"/>
                </a:ext>
              </a:extLst>
            </p:cNvPr>
            <p:cNvSpPr/>
            <p:nvPr/>
          </p:nvSpPr>
          <p:spPr>
            <a:xfrm>
              <a:off x="1920225" y="1981321"/>
              <a:ext cx="1377991" cy="1378377"/>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6" name="Google Shape;4826;p72">
            <a:extLst>
              <a:ext uri="{FF2B5EF4-FFF2-40B4-BE49-F238E27FC236}">
                <a16:creationId xmlns:a16="http://schemas.microsoft.com/office/drawing/2014/main" id="{F615F8DB-EF84-C25F-8845-100A1ACA08A2}"/>
              </a:ext>
            </a:extLst>
          </p:cNvPr>
          <p:cNvSpPr txBox="1">
            <a:spLocks noGrp="1"/>
          </p:cNvSpPr>
          <p:nvPr>
            <p:ph type="title"/>
          </p:nvPr>
        </p:nvSpPr>
        <p:spPr>
          <a:xfrm>
            <a:off x="3394335" y="2052350"/>
            <a:ext cx="3683798" cy="1236300"/>
          </a:xfrm>
          <a:prstGeom prst="rect">
            <a:avLst/>
          </a:prstGeom>
        </p:spPr>
        <p:txBody>
          <a:bodyPr spcFirstLastPara="1" wrap="square" lIns="91425" tIns="91425" rIns="91425" bIns="91425" anchor="b" anchorCtr="0">
            <a:noAutofit/>
          </a:bodyPr>
          <a:lstStyle/>
          <a:p>
            <a:r>
              <a:rPr lang="en-US" dirty="0"/>
              <a:t>Testing and Validation</a:t>
            </a:r>
            <a:endParaRPr dirty="0"/>
          </a:p>
        </p:txBody>
      </p:sp>
      <p:sp>
        <p:nvSpPr>
          <p:cNvPr id="4828" name="Google Shape;4828;p72">
            <a:extLst>
              <a:ext uri="{FF2B5EF4-FFF2-40B4-BE49-F238E27FC236}">
                <a16:creationId xmlns:a16="http://schemas.microsoft.com/office/drawing/2014/main" id="{E3C3FD9D-34E0-4885-112A-F4469920D287}"/>
              </a:ext>
            </a:extLst>
          </p:cNvPr>
          <p:cNvSpPr txBox="1">
            <a:spLocks noGrp="1"/>
          </p:cNvSpPr>
          <p:nvPr>
            <p:ph type="title" idx="2"/>
          </p:nvPr>
        </p:nvSpPr>
        <p:spPr>
          <a:xfrm>
            <a:off x="1886675" y="2408150"/>
            <a:ext cx="14049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EG" dirty="0"/>
              <a:t>10</a:t>
            </a:r>
            <a:endParaRPr dirty="0"/>
          </a:p>
        </p:txBody>
      </p:sp>
    </p:spTree>
    <p:extLst>
      <p:ext uri="{BB962C8B-B14F-4D97-AF65-F5344CB8AC3E}">
        <p14:creationId xmlns:p14="http://schemas.microsoft.com/office/powerpoint/2010/main" val="154567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17"/>
        <p:cNvGrpSpPr/>
        <p:nvPr/>
      </p:nvGrpSpPr>
      <p:grpSpPr>
        <a:xfrm>
          <a:off x="0" y="0"/>
          <a:ext cx="0" cy="0"/>
          <a:chOff x="0" y="0"/>
          <a:chExt cx="0" cy="0"/>
        </a:xfrm>
      </p:grpSpPr>
      <p:pic>
        <p:nvPicPr>
          <p:cNvPr id="1026" name="Picture 2" descr="v-model in software diagram of how a v-model works as described below">
            <a:extLst>
              <a:ext uri="{FF2B5EF4-FFF2-40B4-BE49-F238E27FC236}">
                <a16:creationId xmlns:a16="http://schemas.microsoft.com/office/drawing/2014/main" id="{912C72BB-D22C-EDBB-7541-C33A8C7C43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89"/>
          <a:stretch/>
        </p:blipFill>
        <p:spPr bwMode="auto">
          <a:xfrm>
            <a:off x="1238250" y="647700"/>
            <a:ext cx="6667500" cy="4154593"/>
          </a:xfrm>
          <a:prstGeom prst="rect">
            <a:avLst/>
          </a:prstGeom>
          <a:noFill/>
          <a:extLst>
            <a:ext uri="{909E8E84-426E-40DD-AFC4-6F175D3DCCD1}">
              <a14:hiddenFill xmlns:a14="http://schemas.microsoft.com/office/drawing/2010/main">
                <a:solidFill>
                  <a:srgbClr val="FFFFFF"/>
                </a:solidFill>
              </a14:hiddenFill>
            </a:ext>
          </a:extLst>
        </p:spPr>
      </p:pic>
      <p:sp>
        <p:nvSpPr>
          <p:cNvPr id="4943" name="Google Shape;4943;p77"/>
          <p:cNvSpPr txBox="1">
            <a:spLocks noGrp="1"/>
          </p:cNvSpPr>
          <p:nvPr>
            <p:ph type="title"/>
          </p:nvPr>
        </p:nvSpPr>
        <p:spPr>
          <a:xfrm>
            <a:off x="720000" y="4314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D4D5E"/>
                </a:solidFill>
              </a:rPr>
              <a:t>V MODEL </a:t>
            </a:r>
            <a:endParaRPr dirty="0">
              <a:solidFill>
                <a:srgbClr val="2D4D5E"/>
              </a:solidFill>
            </a:endParaRPr>
          </a:p>
        </p:txBody>
      </p:sp>
    </p:spTree>
    <p:extLst>
      <p:ext uri="{BB962C8B-B14F-4D97-AF65-F5344CB8AC3E}">
        <p14:creationId xmlns:p14="http://schemas.microsoft.com/office/powerpoint/2010/main" val="3835787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58"/>
        <p:cNvGrpSpPr/>
        <p:nvPr/>
      </p:nvGrpSpPr>
      <p:grpSpPr>
        <a:xfrm>
          <a:off x="0" y="0"/>
          <a:ext cx="0" cy="0"/>
          <a:chOff x="0" y="0"/>
          <a:chExt cx="0" cy="0"/>
        </a:xfrm>
      </p:grpSpPr>
      <p:grpSp>
        <p:nvGrpSpPr>
          <p:cNvPr id="4174" name="Google Shape;4174;p40"/>
          <p:cNvGrpSpPr/>
          <p:nvPr/>
        </p:nvGrpSpPr>
        <p:grpSpPr>
          <a:xfrm>
            <a:off x="1027767" y="1695156"/>
            <a:ext cx="931441" cy="953409"/>
            <a:chOff x="1027767" y="1695156"/>
            <a:chExt cx="931441" cy="953409"/>
          </a:xfrm>
        </p:grpSpPr>
        <p:sp>
          <p:nvSpPr>
            <p:cNvPr id="4175" name="Google Shape;4175;p40"/>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7" name="Google Shape;4177;p40"/>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78" name="Google Shape;4178;p40"/>
          <p:cNvSpPr/>
          <p:nvPr/>
        </p:nvSpPr>
        <p:spPr>
          <a:xfrm>
            <a:off x="1026616" y="1753067"/>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9" name="Google Shape;4179;p40"/>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TABLE OF CONTENTS</a:t>
            </a:r>
            <a:endParaRPr dirty="0"/>
          </a:p>
        </p:txBody>
      </p:sp>
      <p:sp>
        <p:nvSpPr>
          <p:cNvPr id="4180" name="Google Shape;4180;p40"/>
          <p:cNvSpPr txBox="1">
            <a:spLocks noGrp="1"/>
          </p:cNvSpPr>
          <p:nvPr>
            <p:ph type="title"/>
          </p:nvPr>
        </p:nvSpPr>
        <p:spPr>
          <a:xfrm>
            <a:off x="1127450" y="1945238"/>
            <a:ext cx="670200" cy="4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
        <p:nvSpPr>
          <p:cNvPr id="4188" name="Google Shape;4188;p40"/>
          <p:cNvSpPr txBox="1">
            <a:spLocks noGrp="1"/>
          </p:cNvSpPr>
          <p:nvPr>
            <p:ph type="subTitle" idx="9"/>
          </p:nvPr>
        </p:nvSpPr>
        <p:spPr>
          <a:xfrm>
            <a:off x="2164051" y="1843798"/>
            <a:ext cx="2336400" cy="713400"/>
          </a:xfrm>
          <a:prstGeom prst="rect">
            <a:avLst/>
          </a:prstGeom>
        </p:spPr>
        <p:txBody>
          <a:bodyPr spcFirstLastPara="1" wrap="square" lIns="91425" tIns="91425" rIns="91425" bIns="91425" anchor="b" anchorCtr="0">
            <a:noAutofit/>
          </a:bodyPr>
          <a:lstStyle/>
          <a:p>
            <a:pPr marL="0" lvl="0" indent="0"/>
            <a:r>
              <a:rPr lang="en-US" dirty="0"/>
              <a:t>FOTA </a:t>
            </a:r>
          </a:p>
          <a:p>
            <a:pPr marL="0" lvl="0" indent="0"/>
            <a:r>
              <a:rPr lang="en-US" dirty="0"/>
              <a:t>Server</a:t>
            </a:r>
          </a:p>
        </p:txBody>
      </p:sp>
      <p:sp>
        <p:nvSpPr>
          <p:cNvPr id="4193" name="Google Shape;4193;p40"/>
          <p:cNvSpPr/>
          <p:nvPr/>
        </p:nvSpPr>
        <p:spPr>
          <a:xfrm>
            <a:off x="2077268" y="1691261"/>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roup 28">
            <a:extLst>
              <a:ext uri="{FF2B5EF4-FFF2-40B4-BE49-F238E27FC236}">
                <a16:creationId xmlns:a16="http://schemas.microsoft.com/office/drawing/2014/main" id="{B495A705-4C23-9C3F-F9E4-FC707199BB5C}"/>
              </a:ext>
            </a:extLst>
          </p:cNvPr>
          <p:cNvGrpSpPr/>
          <p:nvPr/>
        </p:nvGrpSpPr>
        <p:grpSpPr>
          <a:xfrm>
            <a:off x="4589105" y="1687362"/>
            <a:ext cx="3427445" cy="961203"/>
            <a:chOff x="1044541" y="3040469"/>
            <a:chExt cx="3427445" cy="961203"/>
          </a:xfrm>
        </p:grpSpPr>
        <p:grpSp>
          <p:nvGrpSpPr>
            <p:cNvPr id="30" name="Google Shape;4164;p40">
              <a:extLst>
                <a:ext uri="{FF2B5EF4-FFF2-40B4-BE49-F238E27FC236}">
                  <a16:creationId xmlns:a16="http://schemas.microsoft.com/office/drawing/2014/main" id="{F5395201-370E-566E-0EF9-D0EC06A32B7F}"/>
                </a:ext>
              </a:extLst>
            </p:cNvPr>
            <p:cNvGrpSpPr/>
            <p:nvPr/>
          </p:nvGrpSpPr>
          <p:grpSpPr>
            <a:xfrm>
              <a:off x="1045692" y="3044364"/>
              <a:ext cx="931441" cy="953409"/>
              <a:chOff x="1027767" y="1695156"/>
              <a:chExt cx="931441" cy="953409"/>
            </a:xfrm>
          </p:grpSpPr>
          <p:sp>
            <p:nvSpPr>
              <p:cNvPr id="35" name="Google Shape;4165;p40">
                <a:extLst>
                  <a:ext uri="{FF2B5EF4-FFF2-40B4-BE49-F238E27FC236}">
                    <a16:creationId xmlns:a16="http://schemas.microsoft.com/office/drawing/2014/main" id="{5162C71F-C2BE-E56A-B9DE-4DDCA6121E0C}"/>
                  </a:ext>
                </a:extLst>
              </p:cNvPr>
              <p:cNvSpPr/>
              <p:nvPr/>
            </p:nvSpPr>
            <p:spPr>
              <a:xfrm>
                <a:off x="1027767" y="1695156"/>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66;p40">
                <a:extLst>
                  <a:ext uri="{FF2B5EF4-FFF2-40B4-BE49-F238E27FC236}">
                    <a16:creationId xmlns:a16="http://schemas.microsoft.com/office/drawing/2014/main" id="{5E9E8816-66B3-D49E-77FB-68D4A1A595FE}"/>
                  </a:ext>
                </a:extLst>
              </p:cNvPr>
              <p:cNvSpPr/>
              <p:nvPr/>
            </p:nvSpPr>
            <p:spPr>
              <a:xfrm>
                <a:off x="1568347" y="2422324"/>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67;p40">
                <a:extLst>
                  <a:ext uri="{FF2B5EF4-FFF2-40B4-BE49-F238E27FC236}">
                    <a16:creationId xmlns:a16="http://schemas.microsoft.com/office/drawing/2014/main" id="{2513DECC-CB68-E229-6BDA-147AF28F0FD5}"/>
                  </a:ext>
                </a:extLst>
              </p:cNvPr>
              <p:cNvSpPr/>
              <p:nvPr/>
            </p:nvSpPr>
            <p:spPr>
              <a:xfrm>
                <a:off x="1837661" y="2143608"/>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4168;p40">
              <a:extLst>
                <a:ext uri="{FF2B5EF4-FFF2-40B4-BE49-F238E27FC236}">
                  <a16:creationId xmlns:a16="http://schemas.microsoft.com/office/drawing/2014/main" id="{007FD692-10CB-1B8A-821A-9815FC621BFB}"/>
                </a:ext>
              </a:extLst>
            </p:cNvPr>
            <p:cNvSpPr/>
            <p:nvPr/>
          </p:nvSpPr>
          <p:spPr>
            <a:xfrm>
              <a:off x="1044541" y="3102275"/>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182;p40">
              <a:extLst>
                <a:ext uri="{FF2B5EF4-FFF2-40B4-BE49-F238E27FC236}">
                  <a16:creationId xmlns:a16="http://schemas.microsoft.com/office/drawing/2014/main" id="{1B2D70A3-C487-8913-12E8-308F5C7C612C}"/>
                </a:ext>
              </a:extLst>
            </p:cNvPr>
            <p:cNvSpPr txBox="1">
              <a:spLocks/>
            </p:cNvSpPr>
            <p:nvPr/>
          </p:nvSpPr>
          <p:spPr>
            <a:xfrm>
              <a:off x="1145350" y="3294433"/>
              <a:ext cx="670200" cy="48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10</a:t>
              </a:r>
            </a:p>
          </p:txBody>
        </p:sp>
        <p:sp>
          <p:nvSpPr>
            <p:cNvPr id="33" name="Google Shape;4189;p40">
              <a:extLst>
                <a:ext uri="{FF2B5EF4-FFF2-40B4-BE49-F238E27FC236}">
                  <a16:creationId xmlns:a16="http://schemas.microsoft.com/office/drawing/2014/main" id="{BB0AA058-8E31-1486-F615-B4E8F2EE9F8E}"/>
                </a:ext>
              </a:extLst>
            </p:cNvPr>
            <p:cNvSpPr txBox="1">
              <a:spLocks/>
            </p:cNvSpPr>
            <p:nvPr/>
          </p:nvSpPr>
          <p:spPr>
            <a:xfrm>
              <a:off x="2135586" y="3196905"/>
              <a:ext cx="2336400" cy="71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Testing and Validation</a:t>
              </a:r>
            </a:p>
          </p:txBody>
        </p:sp>
        <p:sp>
          <p:nvSpPr>
            <p:cNvPr id="34" name="Google Shape;4192;p40">
              <a:extLst>
                <a:ext uri="{FF2B5EF4-FFF2-40B4-BE49-F238E27FC236}">
                  <a16:creationId xmlns:a16="http://schemas.microsoft.com/office/drawing/2014/main" id="{62CFF4D9-40B0-8370-AAFA-D7ED54A7D379}"/>
                </a:ext>
              </a:extLst>
            </p:cNvPr>
            <p:cNvSpPr/>
            <p:nvPr/>
          </p:nvSpPr>
          <p:spPr>
            <a:xfrm>
              <a:off x="2093685" y="3040469"/>
              <a:ext cx="32" cy="961203"/>
            </a:xfrm>
            <a:custGeom>
              <a:avLst/>
              <a:gdLst/>
              <a:ahLst/>
              <a:cxnLst/>
              <a:rect l="l" t="t" r="r" b="b"/>
              <a:pathLst>
                <a:path w="1" h="59361" fill="none" extrusionOk="0">
                  <a:moveTo>
                    <a:pt x="0" y="59361"/>
                  </a:moveTo>
                  <a:lnTo>
                    <a:pt x="0" y="0"/>
                  </a:lnTo>
                </a:path>
              </a:pathLst>
            </a:custGeom>
            <a:noFill/>
            <a:ln w="952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892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78"/>
                                        </p:tgtEl>
                                        <p:attrNameLst>
                                          <p:attrName>style.visibility</p:attrName>
                                        </p:attrNameLst>
                                      </p:cBhvr>
                                      <p:to>
                                        <p:strVal val="visible"/>
                                      </p:to>
                                    </p:set>
                                    <p:animEffect transition="in" filter="fade">
                                      <p:cBhvr>
                                        <p:cTn id="7" dur="500"/>
                                        <p:tgtEl>
                                          <p:spTgt spid="41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80"/>
                                        </p:tgtEl>
                                        <p:attrNameLst>
                                          <p:attrName>style.visibility</p:attrName>
                                        </p:attrNameLst>
                                      </p:cBhvr>
                                      <p:to>
                                        <p:strVal val="visible"/>
                                      </p:to>
                                    </p:set>
                                    <p:animEffect transition="in" filter="fade">
                                      <p:cBhvr>
                                        <p:cTn id="10" dur="500"/>
                                        <p:tgtEl>
                                          <p:spTgt spid="41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93"/>
                                        </p:tgtEl>
                                        <p:attrNameLst>
                                          <p:attrName>style.visibility</p:attrName>
                                        </p:attrNameLst>
                                      </p:cBhvr>
                                      <p:to>
                                        <p:strVal val="visible"/>
                                      </p:to>
                                    </p:set>
                                    <p:animEffect transition="in" filter="fade">
                                      <p:cBhvr>
                                        <p:cTn id="13" dur="500"/>
                                        <p:tgtEl>
                                          <p:spTgt spid="4193"/>
                                        </p:tgtEl>
                                      </p:cBhvr>
                                    </p:animEffect>
                                  </p:childTnLst>
                                </p:cTn>
                              </p:par>
                              <p:par>
                                <p:cTn id="14" presetID="10" presetClass="entr" presetSubtype="0" fill="hold" nodeType="withEffect">
                                  <p:stCondLst>
                                    <p:cond delay="0"/>
                                  </p:stCondLst>
                                  <p:childTnLst>
                                    <p:set>
                                      <p:cBhvr>
                                        <p:cTn id="15" dur="1" fill="hold">
                                          <p:stCondLst>
                                            <p:cond delay="0"/>
                                          </p:stCondLst>
                                        </p:cTn>
                                        <p:tgtEl>
                                          <p:spTgt spid="4174"/>
                                        </p:tgtEl>
                                        <p:attrNameLst>
                                          <p:attrName>style.visibility</p:attrName>
                                        </p:attrNameLst>
                                      </p:cBhvr>
                                      <p:to>
                                        <p:strVal val="visible"/>
                                      </p:to>
                                    </p:set>
                                    <p:animEffect transition="in" filter="fade">
                                      <p:cBhvr>
                                        <p:cTn id="16" dur="500"/>
                                        <p:tgtEl>
                                          <p:spTgt spid="41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88">
                                            <p:txEl>
                                              <p:pRg st="0" end="0"/>
                                            </p:txEl>
                                          </p:spTgt>
                                        </p:tgtEl>
                                        <p:attrNameLst>
                                          <p:attrName>style.visibility</p:attrName>
                                        </p:attrNameLst>
                                      </p:cBhvr>
                                      <p:to>
                                        <p:strVal val="visible"/>
                                      </p:to>
                                    </p:set>
                                    <p:animEffect transition="in" filter="fade">
                                      <p:cBhvr>
                                        <p:cTn id="19" dur="500"/>
                                        <p:tgtEl>
                                          <p:spTgt spid="418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88">
                                            <p:txEl>
                                              <p:pRg st="1" end="1"/>
                                            </p:txEl>
                                          </p:spTgt>
                                        </p:tgtEl>
                                        <p:attrNameLst>
                                          <p:attrName>style.visibility</p:attrName>
                                        </p:attrNameLst>
                                      </p:cBhvr>
                                      <p:to>
                                        <p:strVal val="visible"/>
                                      </p:to>
                                    </p:set>
                                    <p:animEffect transition="in" filter="fade">
                                      <p:cBhvr>
                                        <p:cTn id="22" dur="500"/>
                                        <p:tgtEl>
                                          <p:spTgt spid="418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8" grpId="0" animBg="1"/>
      <p:bldP spid="4180" grpId="0"/>
      <p:bldP spid="4188" grpId="0" build="p"/>
      <p:bldP spid="419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43;p77">
            <a:extLst>
              <a:ext uri="{FF2B5EF4-FFF2-40B4-BE49-F238E27FC236}">
                <a16:creationId xmlns:a16="http://schemas.microsoft.com/office/drawing/2014/main" id="{B2316AC3-C6C5-2875-B41D-6C8B9E4C2BC2}"/>
              </a:ext>
            </a:extLst>
          </p:cNvPr>
          <p:cNvSpPr txBox="1">
            <a:spLocks noGrp="1"/>
          </p:cNvSpPr>
          <p:nvPr>
            <p:ph type="title"/>
          </p:nvPr>
        </p:nvSpPr>
        <p:spPr>
          <a:xfrm>
            <a:off x="590426" y="13759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2D4D5E"/>
                </a:solidFill>
              </a:rPr>
              <a:t>V MODEL STAGES</a:t>
            </a:r>
            <a:endParaRPr sz="2800" dirty="0">
              <a:solidFill>
                <a:srgbClr val="2D4D5E"/>
              </a:solidFill>
            </a:endParaRPr>
          </a:p>
        </p:txBody>
      </p:sp>
      <p:pic>
        <p:nvPicPr>
          <p:cNvPr id="4" name="Picture 3">
            <a:extLst>
              <a:ext uri="{FF2B5EF4-FFF2-40B4-BE49-F238E27FC236}">
                <a16:creationId xmlns:a16="http://schemas.microsoft.com/office/drawing/2014/main" id="{3B81BA9F-C447-30AC-7321-646E42DCFA8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87666" y="646011"/>
            <a:ext cx="6734031" cy="4267931"/>
          </a:xfrm>
          <a:prstGeom prst="rect">
            <a:avLst/>
          </a:prstGeom>
        </p:spPr>
      </p:pic>
    </p:spTree>
    <p:extLst>
      <p:ext uri="{BB962C8B-B14F-4D97-AF65-F5344CB8AC3E}">
        <p14:creationId xmlns:p14="http://schemas.microsoft.com/office/powerpoint/2010/main" val="3683374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32"/>
        <p:cNvGrpSpPr/>
        <p:nvPr/>
      </p:nvGrpSpPr>
      <p:grpSpPr>
        <a:xfrm>
          <a:off x="0" y="0"/>
          <a:ext cx="0" cy="0"/>
          <a:chOff x="0" y="0"/>
          <a:chExt cx="0" cy="0"/>
        </a:xfrm>
      </p:grpSpPr>
      <p:sp>
        <p:nvSpPr>
          <p:cNvPr id="4873" name="Google Shape;4873;p73"/>
          <p:cNvSpPr txBox="1">
            <a:spLocks noGrp="1"/>
          </p:cNvSpPr>
          <p:nvPr>
            <p:ph type="title"/>
          </p:nvPr>
        </p:nvSpPr>
        <p:spPr>
          <a:xfrm>
            <a:off x="824997" y="31144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2D4D5E"/>
                </a:solidFill>
              </a:rPr>
              <a:t>SYSTEM FLOW</a:t>
            </a:r>
            <a:endParaRPr dirty="0">
              <a:solidFill>
                <a:srgbClr val="2D4D5E"/>
              </a:solidFill>
            </a:endParaRPr>
          </a:p>
        </p:txBody>
      </p:sp>
      <p:pic>
        <p:nvPicPr>
          <p:cNvPr id="2" name="WhatsApp Video 2024-07-06 at 16.13.50_8d44b506">
            <a:hlinkClick r:id="" action="ppaction://media"/>
            <a:extLst>
              <a:ext uri="{FF2B5EF4-FFF2-40B4-BE49-F238E27FC236}">
                <a16:creationId xmlns:a16="http://schemas.microsoft.com/office/drawing/2014/main" id="{7647EDA2-E034-61B7-EE10-1B24D26184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8217" y="341729"/>
            <a:ext cx="7768339" cy="4401722"/>
          </a:xfrm>
          <a:prstGeom prst="rect">
            <a:avLst/>
          </a:prstGeom>
          <a:ln w="63500" cap="sq">
            <a:solidFill>
              <a:srgbClr val="FFFFFF"/>
            </a:solidFill>
            <a:prstDash val="solid"/>
            <a:miter lim="800000"/>
          </a:ln>
          <a:effectLst/>
          <a:scene3d>
            <a:camera prst="orthographicFront"/>
            <a:lightRig rig="soft" dir="t"/>
          </a:scene3d>
          <a:sp3d contourW="6350">
            <a:contourClr>
              <a:srgbClr val="000000"/>
            </a:contourClr>
          </a:sp3d>
        </p:spPr>
      </p:pic>
    </p:spTree>
    <p:extLst>
      <p:ext uri="{BB962C8B-B14F-4D97-AF65-F5344CB8AC3E}">
        <p14:creationId xmlns:p14="http://schemas.microsoft.com/office/powerpoint/2010/main" val="4122987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4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01"/>
        <p:cNvGrpSpPr/>
        <p:nvPr/>
      </p:nvGrpSpPr>
      <p:grpSpPr>
        <a:xfrm>
          <a:off x="0" y="0"/>
          <a:ext cx="0" cy="0"/>
          <a:chOff x="0" y="0"/>
          <a:chExt cx="0" cy="0"/>
        </a:xfrm>
      </p:grpSpPr>
      <p:sp>
        <p:nvSpPr>
          <p:cNvPr id="4402" name="Google Shape;4402;p5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9"/>
        <p:cNvGrpSpPr/>
        <p:nvPr/>
      </p:nvGrpSpPr>
      <p:grpSpPr>
        <a:xfrm>
          <a:off x="0" y="0"/>
          <a:ext cx="0" cy="0"/>
          <a:chOff x="0" y="0"/>
          <a:chExt cx="0" cy="0"/>
        </a:xfrm>
      </p:grpSpPr>
      <p:sp>
        <p:nvSpPr>
          <p:cNvPr id="4200" name="Google Shape;4200;p41"/>
          <p:cNvSpPr txBox="1">
            <a:spLocks noGrp="1"/>
          </p:cNvSpPr>
          <p:nvPr>
            <p:ph type="subTitle" idx="1"/>
          </p:nvPr>
        </p:nvSpPr>
        <p:spPr>
          <a:xfrm>
            <a:off x="1458125" y="1609849"/>
            <a:ext cx="6227700" cy="14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“When wireless is perfectly applied the whole earth will be converted into a huge brain</a:t>
            </a:r>
            <a:r>
              <a:rPr lang="en" dirty="0"/>
              <a:t>.”</a:t>
            </a:r>
            <a:endParaRPr dirty="0"/>
          </a:p>
        </p:txBody>
      </p:sp>
      <p:sp>
        <p:nvSpPr>
          <p:cNvPr id="4201" name="Google Shape;4201;p41"/>
          <p:cNvSpPr txBox="1">
            <a:spLocks noGrp="1"/>
          </p:cNvSpPr>
          <p:nvPr>
            <p:ph type="title"/>
          </p:nvPr>
        </p:nvSpPr>
        <p:spPr>
          <a:xfrm>
            <a:off x="1458125" y="2953600"/>
            <a:ext cx="6227700" cy="49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r>
              <a:rPr lang="en-US" dirty="0"/>
              <a:t>Nikola </a:t>
            </a:r>
            <a:r>
              <a:rPr lang="en-US" dirty="0">
                <a:solidFill>
                  <a:srgbClr val="2D4D5E"/>
                </a:solidFill>
              </a:rPr>
              <a:t>Tesla</a:t>
            </a:r>
            <a:endParaRPr dirty="0">
              <a:solidFill>
                <a:srgbClr val="2D4D5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grpSp>
        <p:nvGrpSpPr>
          <p:cNvPr id="4206" name="Google Shape;4206;p42"/>
          <p:cNvGrpSpPr/>
          <p:nvPr/>
        </p:nvGrpSpPr>
        <p:grpSpPr>
          <a:xfrm>
            <a:off x="4153392" y="1471781"/>
            <a:ext cx="931441" cy="953409"/>
            <a:chOff x="4153392" y="1471781"/>
            <a:chExt cx="931441" cy="953409"/>
          </a:xfrm>
        </p:grpSpPr>
        <p:sp>
          <p:nvSpPr>
            <p:cNvPr id="4207" name="Google Shape;4207;p42"/>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0" name="Google Shape;4210;p42"/>
          <p:cNvSpPr/>
          <p:nvPr/>
        </p:nvSpPr>
        <p:spPr>
          <a:xfrm>
            <a:off x="4152241" y="1529692"/>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txBox="1">
            <a:spLocks noGrp="1"/>
          </p:cNvSpPr>
          <p:nvPr>
            <p:ph type="title"/>
          </p:nvPr>
        </p:nvSpPr>
        <p:spPr>
          <a:xfrm>
            <a:off x="1826600" y="2546775"/>
            <a:ext cx="5490900" cy="66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4213" name="Google Shape;4213;p42"/>
          <p:cNvSpPr txBox="1">
            <a:spLocks noGrp="1"/>
          </p:cNvSpPr>
          <p:nvPr>
            <p:ph type="title" idx="2"/>
          </p:nvPr>
        </p:nvSpPr>
        <p:spPr>
          <a:xfrm>
            <a:off x="4152250" y="1757212"/>
            <a:ext cx="839700" cy="4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5" name="Rectangle 4" descr="Processor">
            <a:extLst>
              <a:ext uri="{FF2B5EF4-FFF2-40B4-BE49-F238E27FC236}">
                <a16:creationId xmlns:a16="http://schemas.microsoft.com/office/drawing/2014/main" id="{221FA501-7AAE-027B-FA8D-B912A74F6CF1}"/>
              </a:ext>
            </a:extLst>
          </p:cNvPr>
          <p:cNvSpPr/>
          <p:nvPr/>
        </p:nvSpPr>
        <p:spPr>
          <a:xfrm>
            <a:off x="2027712" y="1860029"/>
            <a:ext cx="1180605" cy="114686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6" name="Group 5">
            <a:extLst>
              <a:ext uri="{FF2B5EF4-FFF2-40B4-BE49-F238E27FC236}">
                <a16:creationId xmlns:a16="http://schemas.microsoft.com/office/drawing/2014/main" id="{122F96A1-46A0-F604-ACE7-CA45C46449AF}"/>
              </a:ext>
            </a:extLst>
          </p:cNvPr>
          <p:cNvGrpSpPr/>
          <p:nvPr/>
        </p:nvGrpSpPr>
        <p:grpSpPr>
          <a:xfrm>
            <a:off x="785581" y="2915112"/>
            <a:ext cx="3580171" cy="1396074"/>
            <a:chOff x="714970" y="1016069"/>
            <a:chExt cx="4039178" cy="1396074"/>
          </a:xfrm>
        </p:grpSpPr>
        <p:sp>
          <p:nvSpPr>
            <p:cNvPr id="7" name="Rectangle 6">
              <a:extLst>
                <a:ext uri="{FF2B5EF4-FFF2-40B4-BE49-F238E27FC236}">
                  <a16:creationId xmlns:a16="http://schemas.microsoft.com/office/drawing/2014/main" id="{561DC775-7329-027D-495D-274970A2EEC2}"/>
                </a:ext>
              </a:extLst>
            </p:cNvPr>
            <p:cNvSpPr/>
            <p:nvPr/>
          </p:nvSpPr>
          <p:spPr>
            <a:xfrm>
              <a:off x="1666401" y="1129569"/>
              <a:ext cx="3023212" cy="12825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8" name="TextBox 7">
              <a:extLst>
                <a:ext uri="{FF2B5EF4-FFF2-40B4-BE49-F238E27FC236}">
                  <a16:creationId xmlns:a16="http://schemas.microsoft.com/office/drawing/2014/main" id="{F66BD9AE-452F-6354-AD55-999D31A4201C}"/>
                </a:ext>
              </a:extLst>
            </p:cNvPr>
            <p:cNvSpPr txBox="1"/>
            <p:nvPr/>
          </p:nvSpPr>
          <p:spPr>
            <a:xfrm>
              <a:off x="714970" y="1016069"/>
              <a:ext cx="4039178" cy="12825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666750">
                <a:lnSpc>
                  <a:spcPct val="100000"/>
                </a:lnSpc>
                <a:spcBef>
                  <a:spcPct val="0"/>
                </a:spcBef>
                <a:spcAft>
                  <a:spcPct val="35000"/>
                </a:spcAft>
                <a:buNone/>
              </a:pPr>
              <a:r>
                <a:rPr lang="en-GB" sz="1200" kern="1200" dirty="0">
                  <a:latin typeface="Poppins" panose="00000500000000000000" pitchFamily="2" charset="0"/>
                  <a:cs typeface="Poppins" panose="00000500000000000000" pitchFamily="2" charset="0"/>
                </a:rPr>
                <a:t>In today's world, most devices have at least 100 million lines of code. So, when a company wants to add a new feature to a device, it's not practical to do it manually. Instead, they use automated methods.</a:t>
              </a:r>
              <a:endParaRPr lang="en-US" sz="1200" kern="1200" dirty="0">
                <a:latin typeface="Poppins" panose="00000500000000000000" pitchFamily="2" charset="0"/>
                <a:cs typeface="Poppins" panose="00000500000000000000" pitchFamily="2" charset="0"/>
              </a:endParaRPr>
            </a:p>
          </p:txBody>
        </p:sp>
      </p:grpSp>
      <p:sp>
        <p:nvSpPr>
          <p:cNvPr id="10" name="Rectangle 9" descr="Car">
            <a:extLst>
              <a:ext uri="{FF2B5EF4-FFF2-40B4-BE49-F238E27FC236}">
                <a16:creationId xmlns:a16="http://schemas.microsoft.com/office/drawing/2014/main" id="{1E666A9C-5E18-CF4C-942D-56FD2640C313}"/>
              </a:ext>
            </a:extLst>
          </p:cNvPr>
          <p:cNvSpPr/>
          <p:nvPr/>
        </p:nvSpPr>
        <p:spPr>
          <a:xfrm>
            <a:off x="5624358" y="1747487"/>
            <a:ext cx="1466188" cy="146618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11" name="Group 10">
            <a:extLst>
              <a:ext uri="{FF2B5EF4-FFF2-40B4-BE49-F238E27FC236}">
                <a16:creationId xmlns:a16="http://schemas.microsoft.com/office/drawing/2014/main" id="{14021371-6F2E-EC06-4472-6EDE952928BB}"/>
              </a:ext>
            </a:extLst>
          </p:cNvPr>
          <p:cNvGrpSpPr/>
          <p:nvPr/>
        </p:nvGrpSpPr>
        <p:grpSpPr>
          <a:xfrm>
            <a:off x="4908217" y="2182018"/>
            <a:ext cx="3338270" cy="2077676"/>
            <a:chOff x="3030484" y="1095680"/>
            <a:chExt cx="4333858" cy="2077676"/>
          </a:xfrm>
        </p:grpSpPr>
        <p:sp>
          <p:nvSpPr>
            <p:cNvPr id="12" name="Rectangle 11">
              <a:extLst>
                <a:ext uri="{FF2B5EF4-FFF2-40B4-BE49-F238E27FC236}">
                  <a16:creationId xmlns:a16="http://schemas.microsoft.com/office/drawing/2014/main" id="{510FB9EA-5A81-8B60-D897-28A727AFA769}"/>
                </a:ext>
              </a:extLst>
            </p:cNvPr>
            <p:cNvSpPr/>
            <p:nvPr/>
          </p:nvSpPr>
          <p:spPr>
            <a:xfrm>
              <a:off x="4181369" y="1095680"/>
              <a:ext cx="3182973" cy="135035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 name="TextBox 12">
              <a:extLst>
                <a:ext uri="{FF2B5EF4-FFF2-40B4-BE49-F238E27FC236}">
                  <a16:creationId xmlns:a16="http://schemas.microsoft.com/office/drawing/2014/main" id="{A697814D-C6A2-2DF5-84F5-4596EAFFC990}"/>
                </a:ext>
              </a:extLst>
            </p:cNvPr>
            <p:cNvSpPr txBox="1"/>
            <p:nvPr/>
          </p:nvSpPr>
          <p:spPr>
            <a:xfrm>
              <a:off x="3030484" y="1823004"/>
              <a:ext cx="4333858" cy="135035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711200">
                <a:lnSpc>
                  <a:spcPct val="100000"/>
                </a:lnSpc>
                <a:spcBef>
                  <a:spcPct val="0"/>
                </a:spcBef>
                <a:spcAft>
                  <a:spcPct val="35000"/>
                </a:spcAft>
                <a:buNone/>
              </a:pPr>
              <a:r>
                <a:rPr lang="en-GB" sz="1200" kern="1200" dirty="0">
                  <a:latin typeface="Poppins" panose="00000500000000000000" pitchFamily="2" charset="0"/>
                  <a:cs typeface="Poppins" panose="00000500000000000000" pitchFamily="2" charset="0"/>
                </a:rPr>
                <a:t>Since the 1960s, cars have gone from being mostly mechanical to incorporating a lot of software, making them what we now call “SDV </a:t>
              </a:r>
              <a:r>
                <a:rPr lang="en-GB" sz="1200" b="1" kern="1200" dirty="0">
                  <a:latin typeface="Poppins" panose="00000500000000000000" pitchFamily="2" charset="0"/>
                  <a:cs typeface="Poppins" panose="00000500000000000000" pitchFamily="2" charset="0"/>
                </a:rPr>
                <a:t>(Software Defined Vehicles)</a:t>
              </a:r>
              <a:r>
                <a:rPr lang="en-GB" sz="1200" kern="1200" dirty="0">
                  <a:latin typeface="Poppins" panose="00000500000000000000" pitchFamily="2" charset="0"/>
                  <a:cs typeface="Poppins" panose="00000500000000000000" pitchFamily="2" charset="0"/>
                </a:rPr>
                <a:t>." This shift represents a big change in how cars work.</a:t>
              </a:r>
              <a:endParaRPr lang="en-US" sz="1200" kern="1200" dirty="0">
                <a:latin typeface="Poppins" panose="00000500000000000000" pitchFamily="2" charset="0"/>
                <a:cs typeface="Poppins" panose="00000500000000000000" pitchFamily="2" charset="0"/>
              </a:endParaRPr>
            </a:p>
          </p:txBody>
        </p:sp>
      </p:grpSp>
      <p:sp>
        <p:nvSpPr>
          <p:cNvPr id="17" name="Google Shape;4192;p40">
            <a:extLst>
              <a:ext uri="{FF2B5EF4-FFF2-40B4-BE49-F238E27FC236}">
                <a16:creationId xmlns:a16="http://schemas.microsoft.com/office/drawing/2014/main" id="{1A8A10D3-7610-9408-9F8F-AD3A9020C32C}"/>
              </a:ext>
            </a:extLst>
          </p:cNvPr>
          <p:cNvSpPr/>
          <p:nvPr/>
        </p:nvSpPr>
        <p:spPr>
          <a:xfrm>
            <a:off x="4626994" y="2301945"/>
            <a:ext cx="232542" cy="1282573"/>
          </a:xfrm>
          <a:custGeom>
            <a:avLst/>
            <a:gdLst/>
            <a:ahLst/>
            <a:cxnLst/>
            <a:rect l="l" t="t" r="r" b="b"/>
            <a:pathLst>
              <a:path w="1" h="59361" fill="none" extrusionOk="0">
                <a:moveTo>
                  <a:pt x="0" y="59361"/>
                </a:moveTo>
                <a:lnTo>
                  <a:pt x="0" y="0"/>
                </a:lnTo>
              </a:path>
            </a:pathLst>
          </a:custGeom>
          <a:ln>
            <a:headEnd type="none" w="sm" len="sm"/>
            <a:tailEnd type="none" w="sm" len="sm"/>
          </a:ln>
        </p:spPr>
        <p:style>
          <a:lnRef idx="1">
            <a:schemeClr val="dk1"/>
          </a:lnRef>
          <a:fillRef idx="0">
            <a:schemeClr val="dk1"/>
          </a:fillRef>
          <a:effectRef idx="0">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Title 29">
            <a:extLst>
              <a:ext uri="{FF2B5EF4-FFF2-40B4-BE49-F238E27FC236}">
                <a16:creationId xmlns:a16="http://schemas.microsoft.com/office/drawing/2014/main" id="{BEAE95D5-E9EB-F11A-7D9A-FF3A1F0FE13B}"/>
              </a:ext>
            </a:extLst>
          </p:cNvPr>
          <p:cNvSpPr>
            <a:spLocks noGrp="1"/>
          </p:cNvSpPr>
          <p:nvPr>
            <p:ph type="title"/>
          </p:nvPr>
        </p:nvSpPr>
        <p:spPr/>
        <p:txBody>
          <a:bodyPr/>
          <a:lstStyle/>
          <a:p>
            <a:r>
              <a:rPr lang="en-US" dirty="0">
                <a:solidFill>
                  <a:srgbClr val="2D4D5E"/>
                </a:solidFill>
              </a:rPr>
              <a:t>INTRODUCTION</a:t>
            </a:r>
          </a:p>
        </p:txBody>
      </p:sp>
    </p:spTree>
    <p:extLst>
      <p:ext uri="{BB962C8B-B14F-4D97-AF65-F5344CB8AC3E}">
        <p14:creationId xmlns:p14="http://schemas.microsoft.com/office/powerpoint/2010/main" val="98235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0"/>
        <p:cNvGrpSpPr/>
        <p:nvPr/>
      </p:nvGrpSpPr>
      <p:grpSpPr>
        <a:xfrm>
          <a:off x="0" y="0"/>
          <a:ext cx="0" cy="0"/>
          <a:chOff x="0" y="0"/>
          <a:chExt cx="0" cy="0"/>
        </a:xfrm>
      </p:grpSpPr>
      <p:grpSp>
        <p:nvGrpSpPr>
          <p:cNvPr id="4501" name="Google Shape;4501;p58"/>
          <p:cNvGrpSpPr/>
          <p:nvPr/>
        </p:nvGrpSpPr>
        <p:grpSpPr>
          <a:xfrm>
            <a:off x="4153392" y="1471781"/>
            <a:ext cx="931441" cy="953409"/>
            <a:chOff x="4153392" y="1471781"/>
            <a:chExt cx="931441" cy="953409"/>
          </a:xfrm>
        </p:grpSpPr>
        <p:sp>
          <p:nvSpPr>
            <p:cNvPr id="4502" name="Google Shape;4502;p58"/>
            <p:cNvSpPr/>
            <p:nvPr/>
          </p:nvSpPr>
          <p:spPr>
            <a:xfrm>
              <a:off x="4153392" y="1471781"/>
              <a:ext cx="509529" cy="509242"/>
            </a:xfrm>
            <a:custGeom>
              <a:avLst/>
              <a:gdLst/>
              <a:ahLst/>
              <a:cxnLst/>
              <a:rect l="l" t="t" r="r" b="b"/>
              <a:pathLst>
                <a:path w="15934" h="15925" extrusionOk="0">
                  <a:moveTo>
                    <a:pt x="7967" y="1"/>
                  </a:moveTo>
                  <a:cubicBezTo>
                    <a:pt x="3569" y="1"/>
                    <a:pt x="0" y="3569"/>
                    <a:pt x="0" y="7958"/>
                  </a:cubicBezTo>
                  <a:cubicBezTo>
                    <a:pt x="0" y="12357"/>
                    <a:pt x="3569" y="15925"/>
                    <a:pt x="7967" y="15925"/>
                  </a:cubicBezTo>
                  <a:cubicBezTo>
                    <a:pt x="12365" y="15925"/>
                    <a:pt x="15933" y="12357"/>
                    <a:pt x="15933" y="7958"/>
                  </a:cubicBezTo>
                  <a:cubicBezTo>
                    <a:pt x="15933" y="3569"/>
                    <a:pt x="12365" y="1"/>
                    <a:pt x="7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4693972" y="2198949"/>
              <a:ext cx="226273" cy="226241"/>
            </a:xfrm>
            <a:custGeom>
              <a:avLst/>
              <a:gdLst/>
              <a:ahLst/>
              <a:cxnLst/>
              <a:rect l="l" t="t" r="r" b="b"/>
              <a:pathLst>
                <a:path w="7076" h="7075" extrusionOk="0">
                  <a:moveTo>
                    <a:pt x="3534" y="1"/>
                  </a:moveTo>
                  <a:cubicBezTo>
                    <a:pt x="1580" y="1"/>
                    <a:pt x="1" y="1580"/>
                    <a:pt x="1" y="3533"/>
                  </a:cubicBezTo>
                  <a:cubicBezTo>
                    <a:pt x="1" y="5487"/>
                    <a:pt x="1580" y="7075"/>
                    <a:pt x="3534" y="7075"/>
                  </a:cubicBezTo>
                  <a:cubicBezTo>
                    <a:pt x="5487" y="7075"/>
                    <a:pt x="7075" y="5487"/>
                    <a:pt x="7075" y="3533"/>
                  </a:cubicBezTo>
                  <a:cubicBezTo>
                    <a:pt x="7075" y="1580"/>
                    <a:pt x="5487" y="1"/>
                    <a:pt x="3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8"/>
            <p:cNvSpPr/>
            <p:nvPr/>
          </p:nvSpPr>
          <p:spPr>
            <a:xfrm>
              <a:off x="4963286" y="1920233"/>
              <a:ext cx="121546" cy="121578"/>
            </a:xfrm>
            <a:custGeom>
              <a:avLst/>
              <a:gdLst/>
              <a:ahLst/>
              <a:cxnLst/>
              <a:rect l="l" t="t" r="r" b="b"/>
              <a:pathLst>
                <a:path w="3801" h="3802" extrusionOk="0">
                  <a:moveTo>
                    <a:pt x="1901" y="1"/>
                  </a:moveTo>
                  <a:cubicBezTo>
                    <a:pt x="848" y="1"/>
                    <a:pt x="0" y="848"/>
                    <a:pt x="0" y="1901"/>
                  </a:cubicBezTo>
                  <a:cubicBezTo>
                    <a:pt x="0" y="2954"/>
                    <a:pt x="848" y="3801"/>
                    <a:pt x="1901" y="3801"/>
                  </a:cubicBezTo>
                  <a:cubicBezTo>
                    <a:pt x="2953" y="3801"/>
                    <a:pt x="3801" y="2954"/>
                    <a:pt x="3801" y="1901"/>
                  </a:cubicBezTo>
                  <a:cubicBezTo>
                    <a:pt x="3801" y="848"/>
                    <a:pt x="295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5" name="Google Shape;4505;p58"/>
          <p:cNvSpPr/>
          <p:nvPr/>
        </p:nvSpPr>
        <p:spPr>
          <a:xfrm>
            <a:off x="4152241" y="1529692"/>
            <a:ext cx="871835" cy="872122"/>
          </a:xfrm>
          <a:custGeom>
            <a:avLst/>
            <a:gdLst/>
            <a:ahLst/>
            <a:cxnLst/>
            <a:rect l="l" t="t" r="r" b="b"/>
            <a:pathLst>
              <a:path w="27264" h="27273" extrusionOk="0">
                <a:moveTo>
                  <a:pt x="13632" y="1"/>
                </a:moveTo>
                <a:cubicBezTo>
                  <a:pt x="6103" y="1"/>
                  <a:pt x="1" y="6103"/>
                  <a:pt x="1" y="13632"/>
                </a:cubicBezTo>
                <a:cubicBezTo>
                  <a:pt x="1" y="21161"/>
                  <a:pt x="6103" y="27272"/>
                  <a:pt x="13632" y="27272"/>
                </a:cubicBezTo>
                <a:cubicBezTo>
                  <a:pt x="21162" y="27272"/>
                  <a:pt x="27264" y="21161"/>
                  <a:pt x="27264" y="13632"/>
                </a:cubicBezTo>
                <a:cubicBezTo>
                  <a:pt x="27264" y="6103"/>
                  <a:pt x="21162" y="1"/>
                  <a:pt x="13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8"/>
          <p:cNvSpPr txBox="1">
            <a:spLocks noGrp="1"/>
          </p:cNvSpPr>
          <p:nvPr>
            <p:ph type="title"/>
          </p:nvPr>
        </p:nvSpPr>
        <p:spPr>
          <a:xfrm>
            <a:off x="1826600" y="2546775"/>
            <a:ext cx="5490900" cy="66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dirty="0"/>
          </a:p>
        </p:txBody>
      </p:sp>
      <p:sp>
        <p:nvSpPr>
          <p:cNvPr id="4508" name="Google Shape;4508;p58"/>
          <p:cNvSpPr txBox="1">
            <a:spLocks noGrp="1"/>
          </p:cNvSpPr>
          <p:nvPr>
            <p:ph type="title" idx="2"/>
          </p:nvPr>
        </p:nvSpPr>
        <p:spPr>
          <a:xfrm>
            <a:off x="4152250" y="1757212"/>
            <a:ext cx="839700" cy="4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name="Automotive Cooling System Consulting by Slidesgo">
  <a:themeElements>
    <a:clrScheme name="Simple Light">
      <a:dk1>
        <a:srgbClr val="191919"/>
      </a:dk1>
      <a:lt1>
        <a:srgbClr val="FFFFFF"/>
      </a:lt1>
      <a:dk2>
        <a:srgbClr val="2D4D5E"/>
      </a:dk2>
      <a:lt2>
        <a:srgbClr val="5992A7"/>
      </a:lt2>
      <a:accent1>
        <a:srgbClr val="8FB3C3"/>
      </a:accent1>
      <a:accent2>
        <a:srgbClr val="E6E8E8"/>
      </a:accent2>
      <a:accent3>
        <a:srgbClr val="353637"/>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6360D2D8F177543BB7707E39BFEC742" ma:contentTypeVersion="10" ma:contentTypeDescription="Create a new document." ma:contentTypeScope="" ma:versionID="a811faed5a8971bf9fe353b37202a4ee">
  <xsd:schema xmlns:xsd="http://www.w3.org/2001/XMLSchema" xmlns:xs="http://www.w3.org/2001/XMLSchema" xmlns:p="http://schemas.microsoft.com/office/2006/metadata/properties" xmlns:ns3="1577d30b-5892-4c53-b01f-ecce256d4406" targetNamespace="http://schemas.microsoft.com/office/2006/metadata/properties" ma:root="true" ma:fieldsID="5a5aa6e0e452c54138310808812dd3c9" ns3:_="">
    <xsd:import namespace="1577d30b-5892-4c53-b01f-ecce256d440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77d30b-5892-4c53-b01f-ecce256d44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3F072-C58F-4940-B3F3-EC700BF337CE}">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0C73D7B8-249D-4AF5-B277-8244E50193AD}">
  <ds:schemaRefs>
    <ds:schemaRef ds:uri="http://schemas.microsoft.com/office/2006/metadata/contentType"/>
    <ds:schemaRef ds:uri="http://schemas.microsoft.com/office/2006/metadata/properties/metaAttributes"/>
    <ds:schemaRef ds:uri="http://www.w3.org/2000/xmlns/"/>
    <ds:schemaRef ds:uri="http://www.w3.org/2001/XMLSchema"/>
    <ds:schemaRef ds:uri="1577d30b-5892-4c53-b01f-ecce256d4406"/>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684404-0159-45C0-A990-DA34323425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2204</TotalTime>
  <Words>1787</Words>
  <Application>Microsoft Office PowerPoint</Application>
  <PresentationFormat>On-screen Show (16:9)</PresentationFormat>
  <Paragraphs>274</Paragraphs>
  <Slides>52</Slides>
  <Notes>30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Roboto</vt:lpstr>
      <vt:lpstr>Montserrat</vt:lpstr>
      <vt:lpstr>Bebas Neue</vt:lpstr>
      <vt:lpstr>Times New Roman</vt:lpstr>
      <vt:lpstr>Poppins</vt:lpstr>
      <vt:lpstr>Arial</vt:lpstr>
      <vt:lpstr>Symbol</vt:lpstr>
      <vt:lpstr>Wingdings</vt:lpstr>
      <vt:lpstr>Automotive Cooling System Consulting by Slidesgo</vt:lpstr>
      <vt:lpstr>FOTA </vt:lpstr>
      <vt:lpstr>FOTA SYSTEM DEFINITION</vt:lpstr>
      <vt:lpstr>TABLE OF CONTENTS</vt:lpstr>
      <vt:lpstr>TABLE OF CONTENTS</vt:lpstr>
      <vt:lpstr>TABLE OF CONTENTS</vt:lpstr>
      <vt:lpstr>— Nikola Tesla</vt:lpstr>
      <vt:lpstr>INTRODUCTION</vt:lpstr>
      <vt:lpstr>INTRODUCTION</vt:lpstr>
      <vt:lpstr>PROBLEM STATEMENT</vt:lpstr>
      <vt:lpstr>PROBLEM STATEMENT</vt:lpstr>
      <vt:lpstr> A PICTURE IS WORTH A THOUSAND WORDS</vt:lpstr>
      <vt:lpstr>Ford Recalls More Than 430,000 Vehicles Due to Software Defects </vt:lpstr>
      <vt:lpstr>OBJECTIVES &amp; GOALS</vt:lpstr>
      <vt:lpstr>OBJECTIVES &amp; GOALS</vt:lpstr>
      <vt:lpstr>SYSTEM OVERVIEW</vt:lpstr>
      <vt:lpstr>SYSTEM OVERVIEW</vt:lpstr>
      <vt:lpstr>FOTA SYSTEM</vt:lpstr>
      <vt:lpstr>PowerPoint Presentation</vt:lpstr>
      <vt:lpstr>HARDWARE DESIGN</vt:lpstr>
      <vt:lpstr>Dual-function ECU</vt:lpstr>
      <vt:lpstr>Memory Architecture</vt:lpstr>
      <vt:lpstr>Application ECU</vt:lpstr>
      <vt:lpstr>SYSTEM FLOW</vt:lpstr>
      <vt:lpstr>Bootloader</vt:lpstr>
      <vt:lpstr>Bootloader</vt:lpstr>
      <vt:lpstr>Bootloader Commands Handling</vt:lpstr>
      <vt:lpstr>Bootloader Commands Handling</vt:lpstr>
      <vt:lpstr>Bootloader Commands Handling</vt:lpstr>
      <vt:lpstr>Automotive Cybersecurity Techniques</vt:lpstr>
      <vt:lpstr>Automotive Cybersecurity Techniques</vt:lpstr>
      <vt:lpstr>Automotive Cybersecurity Techniques</vt:lpstr>
      <vt:lpstr>Encryption</vt:lpstr>
      <vt:lpstr>Securing Server</vt:lpstr>
      <vt:lpstr>Mobile Application</vt:lpstr>
      <vt:lpstr>Mobile Application</vt:lpstr>
      <vt:lpstr>Wireless Connection</vt:lpstr>
      <vt:lpstr>Functionalities: Report A Problem</vt:lpstr>
      <vt:lpstr>Functionalities: Service Stations</vt:lpstr>
      <vt:lpstr>Functionalities: Vehicle Control</vt:lpstr>
      <vt:lpstr>Notification and Alerts</vt:lpstr>
      <vt:lpstr>FOTA SERVER</vt:lpstr>
      <vt:lpstr>Organization and Privileges</vt:lpstr>
      <vt:lpstr>Server Workflow: User </vt:lpstr>
      <vt:lpstr>Server Workflow: User </vt:lpstr>
      <vt:lpstr>PowerPoint Presentation</vt:lpstr>
      <vt:lpstr>Access Control</vt:lpstr>
      <vt:lpstr>Security Features</vt:lpstr>
      <vt:lpstr>Testing and Validation</vt:lpstr>
      <vt:lpstr>V MODEL </vt:lpstr>
      <vt:lpstr>V MODEL STAGES</vt:lpstr>
      <vt:lpstr>SYSTEM FLOW</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FOTA</dc:title>
  <dc:creator>Kareem Moneam</dc:creator>
  <cp:lastModifiedBy>كريم عبدالمنعم فوزى ياسين</cp:lastModifiedBy>
  <cp:revision>100</cp:revision>
  <dcterms:modified xsi:type="dcterms:W3CDTF">2024-07-06T22:27:52Z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0x01010036360D2D8F177543BB7707E39BFEC742</vt:lpwstr>
  </property>
</Properties>
</file>